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3.xml" ContentType="application/vnd.openxmlformats-officedocument.presentationml.notesSlide+xml"/>
  <Override PartName="/ppt/comments/comment3.xml" ContentType="application/vnd.openxmlformats-officedocument.presentationml.comments+xml"/>
  <Override PartName="/ppt/notesSlides/notesSlide4.xml" ContentType="application/vnd.openxmlformats-officedocument.presentationml.notesSlide+xml"/>
  <Override PartName="/ppt/comments/comment4.xml" ContentType="application/vnd.openxmlformats-officedocument.presentationml.comments+xml"/>
  <Override PartName="/ppt/notesSlides/notesSlide5.xml" ContentType="application/vnd.openxmlformats-officedocument.presentationml.notesSlide+xml"/>
  <Override PartName="/ppt/comments/comment5.xml" ContentType="application/vnd.openxmlformats-officedocument.presentationml.comments+xml"/>
  <Override PartName="/ppt/notesSlides/notesSlide6.xml" ContentType="application/vnd.openxmlformats-officedocument.presentationml.notesSlide+xml"/>
  <Override PartName="/ppt/comments/comment6.xml" ContentType="application/vnd.openxmlformats-officedocument.presentationml.comments+xml"/>
  <Override PartName="/ppt/notesSlides/notesSlide7.xml" ContentType="application/vnd.openxmlformats-officedocument.presentationml.notesSlide+xml"/>
  <Override PartName="/ppt/comments/comment7.xml" ContentType="application/vnd.openxmlformats-officedocument.presentationml.comments+xml"/>
  <Override PartName="/ppt/notesSlides/notesSlide8.xml" ContentType="application/vnd.openxmlformats-officedocument.presentationml.notesSlide+xml"/>
  <Override PartName="/ppt/comments/comment8.xml" ContentType="application/vnd.openxmlformats-officedocument.presentationml.comments+xml"/>
  <Override PartName="/ppt/notesSlides/notesSlide9.xml" ContentType="application/vnd.openxmlformats-officedocument.presentationml.notesSlide+xml"/>
  <Override PartName="/ppt/comments/comment9.xml" ContentType="application/vnd.openxmlformats-officedocument.presentationml.comments+xml"/>
  <Override PartName="/ppt/notesSlides/notesSlide10.xml" ContentType="application/vnd.openxmlformats-officedocument.presentationml.notesSlide+xml"/>
  <Override PartName="/ppt/comments/comment10.xml" ContentType="application/vnd.openxmlformats-officedocument.presentationml.comments+xml"/>
  <Override PartName="/ppt/notesSlides/notesSlide11.xml" ContentType="application/vnd.openxmlformats-officedocument.presentationml.notesSlide+xml"/>
  <Override PartName="/ppt/comments/comment11.xml" ContentType="application/vnd.openxmlformats-officedocument.presentationml.comments+xml"/>
  <Override PartName="/ppt/notesSlides/notesSlide12.xml" ContentType="application/vnd.openxmlformats-officedocument.presentationml.notesSlide+xml"/>
  <Override PartName="/ppt/comments/comment12.xml" ContentType="application/vnd.openxmlformats-officedocument.presentationml.comments+xml"/>
  <Override PartName="/ppt/notesSlides/notesSlide13.xml" ContentType="application/vnd.openxmlformats-officedocument.presentationml.notesSlide+xml"/>
  <Override PartName="/ppt/comments/comment13.xml" ContentType="application/vnd.openxmlformats-officedocument.presentationml.comments+xml"/>
  <Override PartName="/ppt/notesSlides/notesSlide14.xml" ContentType="application/vnd.openxmlformats-officedocument.presentationml.notesSlide+xml"/>
  <Override PartName="/ppt/comments/comment14.xml" ContentType="application/vnd.openxmlformats-officedocument.presentationml.comments+xml"/>
  <Override PartName="/ppt/notesSlides/notesSlide15.xml" ContentType="application/vnd.openxmlformats-officedocument.presentationml.notesSlide+xml"/>
  <Override PartName="/ppt/comments/comment15.xml" ContentType="application/vnd.openxmlformats-officedocument.presentationml.comments+xml"/>
  <Override PartName="/ppt/notesSlides/notesSlide16.xml" ContentType="application/vnd.openxmlformats-officedocument.presentationml.notesSlide+xml"/>
  <Override PartName="/ppt/comments/comment16.xml" ContentType="application/vnd.openxmlformats-officedocument.presentationml.comments+xml"/>
  <Override PartName="/ppt/notesSlides/notesSlide17.xml" ContentType="application/vnd.openxmlformats-officedocument.presentationml.notesSlide+xml"/>
  <Override PartName="/ppt/comments/comment17.xml" ContentType="application/vnd.openxmlformats-officedocument.presentationml.comments+xml"/>
  <Override PartName="/ppt/notesSlides/notesSlide18.xml" ContentType="application/vnd.openxmlformats-officedocument.presentationml.notesSlide+xml"/>
  <Override PartName="/ppt/comments/comment18.xml" ContentType="application/vnd.openxmlformats-officedocument.presentationml.comments+xml"/>
  <Override PartName="/ppt/notesSlides/notesSlide19.xml" ContentType="application/vnd.openxmlformats-officedocument.presentationml.notesSlide+xml"/>
  <Override PartName="/ppt/comments/comment19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896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4" r:id="rId15"/>
    <p:sldId id="270" r:id="rId16"/>
    <p:sldId id="271" r:id="rId17"/>
    <p:sldId id="272" r:id="rId18"/>
    <p:sldId id="273" r:id="rId19"/>
    <p:sldId id="275" r:id="rId2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SII" initials="M" lastIdx="23" clrIdx="0">
    <p:extLst>
      <p:ext uri="{19B8F6BF-5375-455C-9EA6-DF929625EA0E}">
        <p15:presenceInfo xmlns:p15="http://schemas.microsoft.com/office/powerpoint/2012/main" userId="MSI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6487A7-D387-4C90-AF08-1DB1AB835EEE}">
  <a:tblStyle styleId="{696487A7-D387-4C90-AF08-1DB1AB835EE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17T20:15:43.948" idx="1">
    <p:pos x="10" y="10"/>
    <p:text/>
    <p:extLst>
      <p:ext uri="{C676402C-5697-4E1C-873F-D02D1690AC5C}">
        <p15:threadingInfo xmlns:p15="http://schemas.microsoft.com/office/powerpoint/2012/main" timeZoneBias="-420"/>
      </p:ext>
    </p:extLst>
  </p:cm>
</p:cmLst>
</file>

<file path=ppt/comments/comment10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17T20:15:43.948" idx="11">
    <p:pos x="10" y="10"/>
    <p:text/>
    <p:extLst>
      <p:ext uri="{C676402C-5697-4E1C-873F-D02D1690AC5C}">
        <p15:threadingInfo xmlns:p15="http://schemas.microsoft.com/office/powerpoint/2012/main" timeZoneBias="-420"/>
      </p:ext>
    </p:extLst>
  </p:cm>
</p:cmLst>
</file>

<file path=ppt/comments/comment1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17T20:15:43.948" idx="12">
    <p:pos x="10" y="10"/>
    <p:text/>
    <p:extLst>
      <p:ext uri="{C676402C-5697-4E1C-873F-D02D1690AC5C}">
        <p15:threadingInfo xmlns:p15="http://schemas.microsoft.com/office/powerpoint/2012/main" timeZoneBias="-420"/>
      </p:ext>
    </p:extLst>
  </p:cm>
</p:cmLst>
</file>

<file path=ppt/comments/comment1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17T20:15:43.948" idx="13">
    <p:pos x="10" y="10"/>
    <p:text/>
    <p:extLst>
      <p:ext uri="{C676402C-5697-4E1C-873F-D02D1690AC5C}">
        <p15:threadingInfo xmlns:p15="http://schemas.microsoft.com/office/powerpoint/2012/main" timeZoneBias="-420"/>
      </p:ext>
    </p:extLst>
  </p:cm>
</p:cmLst>
</file>

<file path=ppt/comments/comment1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17T20:15:43.948" idx="14">
    <p:pos x="10" y="10"/>
    <p:text/>
    <p:extLst>
      <p:ext uri="{C676402C-5697-4E1C-873F-D02D1690AC5C}">
        <p15:threadingInfo xmlns:p15="http://schemas.microsoft.com/office/powerpoint/2012/main" timeZoneBias="-420"/>
      </p:ext>
    </p:extLst>
  </p:cm>
</p:cmLst>
</file>

<file path=ppt/comments/comment1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17T20:15:43.948" idx="21">
    <p:pos x="10" y="10"/>
    <p:text/>
    <p:extLst>
      <p:ext uri="{C676402C-5697-4E1C-873F-D02D1690AC5C}">
        <p15:threadingInfo xmlns:p15="http://schemas.microsoft.com/office/powerpoint/2012/main" timeZoneBias="-420"/>
      </p:ext>
    </p:extLst>
  </p:cm>
</p:cmLst>
</file>

<file path=ppt/comments/comment1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17T20:15:43.948" idx="16">
    <p:pos x="10" y="10"/>
    <p:text/>
    <p:extLst>
      <p:ext uri="{C676402C-5697-4E1C-873F-D02D1690AC5C}">
        <p15:threadingInfo xmlns:p15="http://schemas.microsoft.com/office/powerpoint/2012/main" timeZoneBias="-420"/>
      </p:ext>
    </p:extLst>
  </p:cm>
</p:cmLst>
</file>

<file path=ppt/comments/comment1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17T20:15:43.948" idx="18">
    <p:pos x="10" y="10"/>
    <p:text/>
    <p:extLst>
      <p:ext uri="{C676402C-5697-4E1C-873F-D02D1690AC5C}">
        <p15:threadingInfo xmlns:p15="http://schemas.microsoft.com/office/powerpoint/2012/main" timeZoneBias="-420"/>
      </p:ext>
    </p:extLst>
  </p:cm>
</p:cmLst>
</file>

<file path=ppt/comments/comment1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17T20:15:43.948" idx="19">
    <p:pos x="10" y="10"/>
    <p:text/>
    <p:extLst>
      <p:ext uri="{C676402C-5697-4E1C-873F-D02D1690AC5C}">
        <p15:threadingInfo xmlns:p15="http://schemas.microsoft.com/office/powerpoint/2012/main" timeZoneBias="-420"/>
      </p:ext>
    </p:extLst>
  </p:cm>
</p:cmLst>
</file>

<file path=ppt/comments/comment18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17T20:15:43.948" idx="20">
    <p:pos x="10" y="10"/>
    <p:text/>
    <p:extLst>
      <p:ext uri="{C676402C-5697-4E1C-873F-D02D1690AC5C}">
        <p15:threadingInfo xmlns:p15="http://schemas.microsoft.com/office/powerpoint/2012/main" timeZoneBias="-420"/>
      </p:ext>
    </p:extLst>
  </p:cm>
</p:cmLst>
</file>

<file path=ppt/comments/comment19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17T20:15:43.948" idx="22">
    <p:pos x="10" y="10"/>
    <p:text/>
    <p:extLst>
      <p:ext uri="{C676402C-5697-4E1C-873F-D02D1690AC5C}">
        <p15:threadingInfo xmlns:p15="http://schemas.microsoft.com/office/powerpoint/2012/main" timeZoneBias="-4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17T20:15:43.948" idx="2">
    <p:pos x="10" y="10"/>
    <p:text/>
    <p:extLst>
      <p:ext uri="{C676402C-5697-4E1C-873F-D02D1690AC5C}">
        <p15:threadingInfo xmlns:p15="http://schemas.microsoft.com/office/powerpoint/2012/main" timeZoneBias="-42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17T20:15:43.948" idx="3">
    <p:pos x="10" y="10"/>
    <p:text/>
    <p:extLst>
      <p:ext uri="{C676402C-5697-4E1C-873F-D02D1690AC5C}">
        <p15:threadingInfo xmlns:p15="http://schemas.microsoft.com/office/powerpoint/2012/main" timeZoneBias="-42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17T20:15:43.948" idx="4">
    <p:pos x="10" y="10"/>
    <p:text/>
    <p:extLst>
      <p:ext uri="{C676402C-5697-4E1C-873F-D02D1690AC5C}">
        <p15:threadingInfo xmlns:p15="http://schemas.microsoft.com/office/powerpoint/2012/main" timeZoneBias="-420"/>
      </p:ext>
    </p:extLs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17T20:15:43.948" idx="5">
    <p:pos x="10" y="10"/>
    <p:text/>
    <p:extLst>
      <p:ext uri="{C676402C-5697-4E1C-873F-D02D1690AC5C}">
        <p15:threadingInfo xmlns:p15="http://schemas.microsoft.com/office/powerpoint/2012/main" timeZoneBias="-420"/>
      </p:ext>
    </p:extLs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17T20:15:43.948" idx="6">
    <p:pos x="10" y="10"/>
    <p:text/>
    <p:extLst>
      <p:ext uri="{C676402C-5697-4E1C-873F-D02D1690AC5C}">
        <p15:threadingInfo xmlns:p15="http://schemas.microsoft.com/office/powerpoint/2012/main" timeZoneBias="-420"/>
      </p:ext>
    </p:extLst>
  </p:cm>
</p:cmLst>
</file>

<file path=ppt/comments/comment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17T20:15:43.948" idx="7">
    <p:pos x="10" y="10"/>
    <p:text/>
    <p:extLst>
      <p:ext uri="{C676402C-5697-4E1C-873F-D02D1690AC5C}">
        <p15:threadingInfo xmlns:p15="http://schemas.microsoft.com/office/powerpoint/2012/main" timeZoneBias="-420"/>
      </p:ext>
    </p:extLst>
  </p:cm>
</p:cmLst>
</file>

<file path=ppt/comments/comment8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17T20:15:43.948" idx="8">
    <p:pos x="10" y="10"/>
    <p:text/>
    <p:extLst>
      <p:ext uri="{C676402C-5697-4E1C-873F-D02D1690AC5C}">
        <p15:threadingInfo xmlns:p15="http://schemas.microsoft.com/office/powerpoint/2012/main" timeZoneBias="-420"/>
      </p:ext>
    </p:extLst>
  </p:cm>
</p:cmLst>
</file>

<file path=ppt/comments/comment9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17T20:15:43.948" idx="9">
    <p:pos x="10" y="10"/>
    <p:text/>
    <p:extLst>
      <p:ext uri="{C676402C-5697-4E1C-873F-D02D1690AC5C}">
        <p15:threadingInfo xmlns:p15="http://schemas.microsoft.com/office/powerpoint/2012/main" timeZoneBias="-420"/>
      </p:ext>
    </p:extLst>
  </p:cm>
</p:cmLst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37.wmf"/><Relationship Id="rId4" Type="http://schemas.openxmlformats.org/officeDocument/2006/relationships/image" Target="../media/image45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52.emf"/><Relationship Id="rId3" Type="http://schemas.openxmlformats.org/officeDocument/2006/relationships/image" Target="../media/image47.wmf"/><Relationship Id="rId7" Type="http://schemas.openxmlformats.org/officeDocument/2006/relationships/image" Target="../media/image51.emf"/><Relationship Id="rId2" Type="http://schemas.openxmlformats.org/officeDocument/2006/relationships/image" Target="../media/image46.wmf"/><Relationship Id="rId1" Type="http://schemas.openxmlformats.org/officeDocument/2006/relationships/image" Target="../media/image37.wmf"/><Relationship Id="rId6" Type="http://schemas.openxmlformats.org/officeDocument/2006/relationships/image" Target="../media/image50.emf"/><Relationship Id="rId5" Type="http://schemas.openxmlformats.org/officeDocument/2006/relationships/image" Target="../media/image49.wmf"/><Relationship Id="rId4" Type="http://schemas.openxmlformats.org/officeDocument/2006/relationships/image" Target="../media/image48.wmf"/><Relationship Id="rId9" Type="http://schemas.openxmlformats.org/officeDocument/2006/relationships/image" Target="../media/image53.e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37.wmf"/><Relationship Id="rId6" Type="http://schemas.openxmlformats.org/officeDocument/2006/relationships/image" Target="../media/image58.emf"/><Relationship Id="rId5" Type="http://schemas.openxmlformats.org/officeDocument/2006/relationships/image" Target="../media/image57.wmf"/><Relationship Id="rId4" Type="http://schemas.openxmlformats.org/officeDocument/2006/relationships/image" Target="../media/image56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3" Type="http://schemas.openxmlformats.org/officeDocument/2006/relationships/image" Target="../media/image60.wmf"/><Relationship Id="rId7" Type="http://schemas.openxmlformats.org/officeDocument/2006/relationships/image" Target="../media/image64.wmf"/><Relationship Id="rId12" Type="http://schemas.openxmlformats.org/officeDocument/2006/relationships/image" Target="../media/image69.wmf"/><Relationship Id="rId2" Type="http://schemas.openxmlformats.org/officeDocument/2006/relationships/image" Target="../media/image59.wmf"/><Relationship Id="rId1" Type="http://schemas.openxmlformats.org/officeDocument/2006/relationships/image" Target="../media/image37.wmf"/><Relationship Id="rId6" Type="http://schemas.openxmlformats.org/officeDocument/2006/relationships/image" Target="../media/image63.wmf"/><Relationship Id="rId11" Type="http://schemas.openxmlformats.org/officeDocument/2006/relationships/image" Target="../media/image68.wmf"/><Relationship Id="rId5" Type="http://schemas.openxmlformats.org/officeDocument/2006/relationships/image" Target="../media/image62.wmf"/><Relationship Id="rId10" Type="http://schemas.openxmlformats.org/officeDocument/2006/relationships/image" Target="../media/image67.wmf"/><Relationship Id="rId4" Type="http://schemas.openxmlformats.org/officeDocument/2006/relationships/image" Target="../media/image61.wmf"/><Relationship Id="rId9" Type="http://schemas.openxmlformats.org/officeDocument/2006/relationships/image" Target="../media/image66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1.wmf"/><Relationship Id="rId7" Type="http://schemas.openxmlformats.org/officeDocument/2006/relationships/image" Target="../media/image75.wmf"/><Relationship Id="rId2" Type="http://schemas.openxmlformats.org/officeDocument/2006/relationships/image" Target="../media/image70.wmf"/><Relationship Id="rId1" Type="http://schemas.openxmlformats.org/officeDocument/2006/relationships/image" Target="../media/image37.wmf"/><Relationship Id="rId6" Type="http://schemas.openxmlformats.org/officeDocument/2006/relationships/image" Target="../media/image74.wmf"/><Relationship Id="rId5" Type="http://schemas.openxmlformats.org/officeDocument/2006/relationships/image" Target="../media/image73.wmf"/><Relationship Id="rId4" Type="http://schemas.openxmlformats.org/officeDocument/2006/relationships/image" Target="../media/image72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82.wmf"/><Relationship Id="rId3" Type="http://schemas.openxmlformats.org/officeDocument/2006/relationships/image" Target="../media/image77.wmf"/><Relationship Id="rId7" Type="http://schemas.openxmlformats.org/officeDocument/2006/relationships/image" Target="../media/image81.wmf"/><Relationship Id="rId2" Type="http://schemas.openxmlformats.org/officeDocument/2006/relationships/image" Target="../media/image76.wmf"/><Relationship Id="rId1" Type="http://schemas.openxmlformats.org/officeDocument/2006/relationships/image" Target="../media/image37.wmf"/><Relationship Id="rId6" Type="http://schemas.openxmlformats.org/officeDocument/2006/relationships/image" Target="../media/image80.wmf"/><Relationship Id="rId11" Type="http://schemas.openxmlformats.org/officeDocument/2006/relationships/image" Target="../media/image85.wmf"/><Relationship Id="rId5" Type="http://schemas.openxmlformats.org/officeDocument/2006/relationships/image" Target="../media/image79.wmf"/><Relationship Id="rId10" Type="http://schemas.openxmlformats.org/officeDocument/2006/relationships/image" Target="../media/image84.wmf"/><Relationship Id="rId4" Type="http://schemas.openxmlformats.org/officeDocument/2006/relationships/image" Target="../media/image78.wmf"/><Relationship Id="rId9" Type="http://schemas.openxmlformats.org/officeDocument/2006/relationships/image" Target="../media/image83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88.wmf"/><Relationship Id="rId2" Type="http://schemas.openxmlformats.org/officeDocument/2006/relationships/image" Target="../media/image87.wmf"/><Relationship Id="rId1" Type="http://schemas.openxmlformats.org/officeDocument/2006/relationships/image" Target="../media/image86.wmf"/><Relationship Id="rId6" Type="http://schemas.openxmlformats.org/officeDocument/2006/relationships/image" Target="../media/image91.wmf"/><Relationship Id="rId5" Type="http://schemas.openxmlformats.org/officeDocument/2006/relationships/image" Target="../media/image90.wmf"/><Relationship Id="rId4" Type="http://schemas.openxmlformats.org/officeDocument/2006/relationships/image" Target="../media/image8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4.emf"/><Relationship Id="rId1" Type="http://schemas.openxmlformats.org/officeDocument/2006/relationships/image" Target="../media/image5.emf"/><Relationship Id="rId4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7" Type="http://schemas.openxmlformats.org/officeDocument/2006/relationships/image" Target="../media/image42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08072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727816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90139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174291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052913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561327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628993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257298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855248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46031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0201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058157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640617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28130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519220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37469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718684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09840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0"/>
            <a:ext cx="5825202" cy="1234727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5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72190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06278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7469005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48991"/>
            <a:ext cx="6447501" cy="1946595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291831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717896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55760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158313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457200"/>
            <a:ext cx="978557" cy="3938588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457200"/>
            <a:ext cx="5295113" cy="39385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39580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59745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025651"/>
            <a:ext cx="6447501" cy="136993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5158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2"/>
            <a:ext cx="3138026" cy="29105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2"/>
            <a:ext cx="3138026" cy="29105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3/15/2022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18414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1620737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052934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7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052934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63812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778053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19779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3"/>
            <a:ext cx="2890896" cy="958850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3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2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62053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0"/>
            <a:ext cx="644750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457200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35474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1620442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989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  <p:sldLayoutId id="2147483898" r:id="rId2"/>
    <p:sldLayoutId id="2147483899" r:id="rId3"/>
    <p:sldLayoutId id="2147483900" r:id="rId4"/>
    <p:sldLayoutId id="2147483901" r:id="rId5"/>
    <p:sldLayoutId id="2147483902" r:id="rId6"/>
    <p:sldLayoutId id="2147483903" r:id="rId7"/>
    <p:sldLayoutId id="2147483904" r:id="rId8"/>
    <p:sldLayoutId id="2147483905" r:id="rId9"/>
    <p:sldLayoutId id="2147483906" r:id="rId10"/>
    <p:sldLayoutId id="2147483907" r:id="rId11"/>
    <p:sldLayoutId id="2147483908" r:id="rId12"/>
    <p:sldLayoutId id="2147483909" r:id="rId13"/>
    <p:sldLayoutId id="2147483910" r:id="rId14"/>
    <p:sldLayoutId id="2147483911" r:id="rId15"/>
    <p:sldLayoutId id="2147483912" r:id="rId16"/>
  </p:sldLayoutIdLst>
  <p:hf sldNum="0" hdr="0" ftr="0" dt="0"/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12" Type="http://schemas.openxmlformats.org/officeDocument/2006/relationships/comments" Target="../comments/comment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e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2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43.wmf"/><Relationship Id="rId12" Type="http://schemas.openxmlformats.org/officeDocument/2006/relationships/comments" Target="../comments/comment1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51.bin"/><Relationship Id="rId11" Type="http://schemas.openxmlformats.org/officeDocument/2006/relationships/image" Target="../media/image45.wmf"/><Relationship Id="rId5" Type="http://schemas.openxmlformats.org/officeDocument/2006/relationships/image" Target="../media/image37.wmf"/><Relationship Id="rId10" Type="http://schemas.openxmlformats.org/officeDocument/2006/relationships/oleObject" Target="../embeddings/oleObject53.bin"/><Relationship Id="rId4" Type="http://schemas.openxmlformats.org/officeDocument/2006/relationships/oleObject" Target="../embeddings/oleObject50.bin"/><Relationship Id="rId9" Type="http://schemas.openxmlformats.org/officeDocument/2006/relationships/image" Target="../media/image44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6.bin"/><Relationship Id="rId13" Type="http://schemas.openxmlformats.org/officeDocument/2006/relationships/image" Target="../media/image49.wmf"/><Relationship Id="rId18" Type="http://schemas.openxmlformats.org/officeDocument/2006/relationships/oleObject" Target="../embeddings/oleObject61.bin"/><Relationship Id="rId3" Type="http://schemas.openxmlformats.org/officeDocument/2006/relationships/notesSlide" Target="../notesSlides/notesSlide11.xml"/><Relationship Id="rId21" Type="http://schemas.openxmlformats.org/officeDocument/2006/relationships/image" Target="../media/image53.emf"/><Relationship Id="rId7" Type="http://schemas.openxmlformats.org/officeDocument/2006/relationships/image" Target="../media/image46.wmf"/><Relationship Id="rId12" Type="http://schemas.openxmlformats.org/officeDocument/2006/relationships/oleObject" Target="../embeddings/oleObject58.bin"/><Relationship Id="rId17" Type="http://schemas.openxmlformats.org/officeDocument/2006/relationships/image" Target="../media/image51.e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60.bin"/><Relationship Id="rId20" Type="http://schemas.openxmlformats.org/officeDocument/2006/relationships/oleObject" Target="../embeddings/oleObject62.bin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55.bin"/><Relationship Id="rId11" Type="http://schemas.openxmlformats.org/officeDocument/2006/relationships/image" Target="../media/image48.wmf"/><Relationship Id="rId24" Type="http://schemas.openxmlformats.org/officeDocument/2006/relationships/comments" Target="../comments/comment11.xml"/><Relationship Id="rId5" Type="http://schemas.openxmlformats.org/officeDocument/2006/relationships/image" Target="../media/image37.wmf"/><Relationship Id="rId15" Type="http://schemas.openxmlformats.org/officeDocument/2006/relationships/image" Target="../media/image50.emf"/><Relationship Id="rId23" Type="http://schemas.openxmlformats.org/officeDocument/2006/relationships/oleObject" Target="../embeddings/oleObject64.bin"/><Relationship Id="rId10" Type="http://schemas.openxmlformats.org/officeDocument/2006/relationships/oleObject" Target="../embeddings/oleObject57.bin"/><Relationship Id="rId19" Type="http://schemas.openxmlformats.org/officeDocument/2006/relationships/image" Target="../media/image52.emf"/><Relationship Id="rId4" Type="http://schemas.openxmlformats.org/officeDocument/2006/relationships/oleObject" Target="../embeddings/oleObject54.bin"/><Relationship Id="rId9" Type="http://schemas.openxmlformats.org/officeDocument/2006/relationships/image" Target="../media/image47.wmf"/><Relationship Id="rId14" Type="http://schemas.openxmlformats.org/officeDocument/2006/relationships/oleObject" Target="../embeddings/oleObject59.bin"/><Relationship Id="rId22" Type="http://schemas.openxmlformats.org/officeDocument/2006/relationships/oleObject" Target="../embeddings/oleObject63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7.bin"/><Relationship Id="rId13" Type="http://schemas.openxmlformats.org/officeDocument/2006/relationships/image" Target="../media/image57.wmf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54.wmf"/><Relationship Id="rId12" Type="http://schemas.openxmlformats.org/officeDocument/2006/relationships/oleObject" Target="../embeddings/oleObject69.bin"/><Relationship Id="rId2" Type="http://schemas.openxmlformats.org/officeDocument/2006/relationships/slideLayout" Target="../slideLayouts/slideLayout1.xml"/><Relationship Id="rId16" Type="http://schemas.openxmlformats.org/officeDocument/2006/relationships/comments" Target="../comments/comment1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66.bin"/><Relationship Id="rId11" Type="http://schemas.openxmlformats.org/officeDocument/2006/relationships/image" Target="../media/image56.wmf"/><Relationship Id="rId5" Type="http://schemas.openxmlformats.org/officeDocument/2006/relationships/image" Target="../media/image37.wmf"/><Relationship Id="rId15" Type="http://schemas.openxmlformats.org/officeDocument/2006/relationships/image" Target="../media/image58.emf"/><Relationship Id="rId10" Type="http://schemas.openxmlformats.org/officeDocument/2006/relationships/oleObject" Target="../embeddings/oleObject68.bin"/><Relationship Id="rId4" Type="http://schemas.openxmlformats.org/officeDocument/2006/relationships/oleObject" Target="../embeddings/oleObject65.bin"/><Relationship Id="rId9" Type="http://schemas.openxmlformats.org/officeDocument/2006/relationships/image" Target="../media/image55.wmf"/><Relationship Id="rId14" Type="http://schemas.openxmlformats.org/officeDocument/2006/relationships/oleObject" Target="../embeddings/oleObject70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6" Type="http://schemas.openxmlformats.org/officeDocument/2006/relationships/comments" Target="../comments/comment13.xml"/><Relationship Id="rId5" Type="http://schemas.openxmlformats.org/officeDocument/2006/relationships/image" Target="../media/image37.wmf"/><Relationship Id="rId4" Type="http://schemas.openxmlformats.org/officeDocument/2006/relationships/oleObject" Target="../embeddings/oleObject65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2.bin"/><Relationship Id="rId13" Type="http://schemas.openxmlformats.org/officeDocument/2006/relationships/image" Target="../media/image62.wmf"/><Relationship Id="rId18" Type="http://schemas.openxmlformats.org/officeDocument/2006/relationships/oleObject" Target="../embeddings/oleObject77.bin"/><Relationship Id="rId26" Type="http://schemas.openxmlformats.org/officeDocument/2006/relationships/oleObject" Target="../embeddings/oleObject81.bin"/><Relationship Id="rId3" Type="http://schemas.openxmlformats.org/officeDocument/2006/relationships/notesSlide" Target="../notesSlides/notesSlide15.xml"/><Relationship Id="rId21" Type="http://schemas.openxmlformats.org/officeDocument/2006/relationships/image" Target="../media/image66.wmf"/><Relationship Id="rId7" Type="http://schemas.openxmlformats.org/officeDocument/2006/relationships/image" Target="../media/image59.wmf"/><Relationship Id="rId12" Type="http://schemas.openxmlformats.org/officeDocument/2006/relationships/oleObject" Target="../embeddings/oleObject74.bin"/><Relationship Id="rId17" Type="http://schemas.openxmlformats.org/officeDocument/2006/relationships/image" Target="../media/image64.wmf"/><Relationship Id="rId25" Type="http://schemas.openxmlformats.org/officeDocument/2006/relationships/image" Target="../media/image68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76.bin"/><Relationship Id="rId20" Type="http://schemas.openxmlformats.org/officeDocument/2006/relationships/oleObject" Target="../embeddings/oleObject78.bin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71.bin"/><Relationship Id="rId11" Type="http://schemas.openxmlformats.org/officeDocument/2006/relationships/image" Target="../media/image61.wmf"/><Relationship Id="rId24" Type="http://schemas.openxmlformats.org/officeDocument/2006/relationships/oleObject" Target="../embeddings/oleObject80.bin"/><Relationship Id="rId5" Type="http://schemas.openxmlformats.org/officeDocument/2006/relationships/image" Target="../media/image37.wmf"/><Relationship Id="rId15" Type="http://schemas.openxmlformats.org/officeDocument/2006/relationships/image" Target="../media/image63.wmf"/><Relationship Id="rId23" Type="http://schemas.openxmlformats.org/officeDocument/2006/relationships/image" Target="../media/image67.wmf"/><Relationship Id="rId28" Type="http://schemas.openxmlformats.org/officeDocument/2006/relationships/comments" Target="../comments/comment15.xml"/><Relationship Id="rId10" Type="http://schemas.openxmlformats.org/officeDocument/2006/relationships/oleObject" Target="../embeddings/oleObject73.bin"/><Relationship Id="rId19" Type="http://schemas.openxmlformats.org/officeDocument/2006/relationships/image" Target="../media/image65.wmf"/><Relationship Id="rId4" Type="http://schemas.openxmlformats.org/officeDocument/2006/relationships/oleObject" Target="../embeddings/oleObject65.bin"/><Relationship Id="rId9" Type="http://schemas.openxmlformats.org/officeDocument/2006/relationships/image" Target="../media/image60.wmf"/><Relationship Id="rId14" Type="http://schemas.openxmlformats.org/officeDocument/2006/relationships/oleObject" Target="../embeddings/oleObject75.bin"/><Relationship Id="rId22" Type="http://schemas.openxmlformats.org/officeDocument/2006/relationships/oleObject" Target="../embeddings/oleObject79.bin"/><Relationship Id="rId27" Type="http://schemas.openxmlformats.org/officeDocument/2006/relationships/image" Target="../media/image69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3.bin"/><Relationship Id="rId13" Type="http://schemas.openxmlformats.org/officeDocument/2006/relationships/image" Target="../media/image73.wmf"/><Relationship Id="rId18" Type="http://schemas.openxmlformats.org/officeDocument/2006/relationships/comments" Target="../comments/comment16.xml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70.wmf"/><Relationship Id="rId12" Type="http://schemas.openxmlformats.org/officeDocument/2006/relationships/oleObject" Target="../embeddings/oleObject85.bin"/><Relationship Id="rId17" Type="http://schemas.openxmlformats.org/officeDocument/2006/relationships/image" Target="../media/image75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87.bin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82.bin"/><Relationship Id="rId11" Type="http://schemas.openxmlformats.org/officeDocument/2006/relationships/image" Target="../media/image72.wmf"/><Relationship Id="rId5" Type="http://schemas.openxmlformats.org/officeDocument/2006/relationships/image" Target="../media/image37.wmf"/><Relationship Id="rId15" Type="http://schemas.openxmlformats.org/officeDocument/2006/relationships/image" Target="../media/image74.wmf"/><Relationship Id="rId10" Type="http://schemas.openxmlformats.org/officeDocument/2006/relationships/oleObject" Target="../embeddings/oleObject84.bin"/><Relationship Id="rId4" Type="http://schemas.openxmlformats.org/officeDocument/2006/relationships/oleObject" Target="../embeddings/oleObject65.bin"/><Relationship Id="rId9" Type="http://schemas.openxmlformats.org/officeDocument/2006/relationships/image" Target="../media/image71.wmf"/><Relationship Id="rId14" Type="http://schemas.openxmlformats.org/officeDocument/2006/relationships/oleObject" Target="../embeddings/oleObject86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9.bin"/><Relationship Id="rId13" Type="http://schemas.openxmlformats.org/officeDocument/2006/relationships/image" Target="../media/image78.wmf"/><Relationship Id="rId18" Type="http://schemas.openxmlformats.org/officeDocument/2006/relationships/oleObject" Target="../embeddings/oleObject95.bin"/><Relationship Id="rId26" Type="http://schemas.openxmlformats.org/officeDocument/2006/relationships/image" Target="../media/image84.wmf"/><Relationship Id="rId3" Type="http://schemas.openxmlformats.org/officeDocument/2006/relationships/notesSlide" Target="../notesSlides/notesSlide17.xml"/><Relationship Id="rId21" Type="http://schemas.openxmlformats.org/officeDocument/2006/relationships/image" Target="../media/image82.wmf"/><Relationship Id="rId7" Type="http://schemas.openxmlformats.org/officeDocument/2006/relationships/image" Target="../media/image76.wmf"/><Relationship Id="rId12" Type="http://schemas.openxmlformats.org/officeDocument/2006/relationships/oleObject" Target="../embeddings/oleObject92.bin"/><Relationship Id="rId17" Type="http://schemas.openxmlformats.org/officeDocument/2006/relationships/image" Target="../media/image80.wmf"/><Relationship Id="rId25" Type="http://schemas.openxmlformats.org/officeDocument/2006/relationships/oleObject" Target="../embeddings/oleObject99.bin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94.bin"/><Relationship Id="rId20" Type="http://schemas.openxmlformats.org/officeDocument/2006/relationships/oleObject" Target="../embeddings/oleObject96.bin"/><Relationship Id="rId29" Type="http://schemas.openxmlformats.org/officeDocument/2006/relationships/comments" Target="../comments/comment1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88.bin"/><Relationship Id="rId11" Type="http://schemas.openxmlformats.org/officeDocument/2006/relationships/oleObject" Target="../embeddings/oleObject91.bin"/><Relationship Id="rId24" Type="http://schemas.openxmlformats.org/officeDocument/2006/relationships/oleObject" Target="../embeddings/oleObject98.bin"/><Relationship Id="rId5" Type="http://schemas.openxmlformats.org/officeDocument/2006/relationships/image" Target="../media/image37.wmf"/><Relationship Id="rId15" Type="http://schemas.openxmlformats.org/officeDocument/2006/relationships/image" Target="../media/image79.wmf"/><Relationship Id="rId23" Type="http://schemas.openxmlformats.org/officeDocument/2006/relationships/image" Target="../media/image83.wmf"/><Relationship Id="rId28" Type="http://schemas.openxmlformats.org/officeDocument/2006/relationships/image" Target="../media/image85.wmf"/><Relationship Id="rId10" Type="http://schemas.openxmlformats.org/officeDocument/2006/relationships/oleObject" Target="../embeddings/oleObject90.bin"/><Relationship Id="rId19" Type="http://schemas.openxmlformats.org/officeDocument/2006/relationships/image" Target="../media/image81.wmf"/><Relationship Id="rId4" Type="http://schemas.openxmlformats.org/officeDocument/2006/relationships/oleObject" Target="../embeddings/oleObject65.bin"/><Relationship Id="rId9" Type="http://schemas.openxmlformats.org/officeDocument/2006/relationships/image" Target="../media/image77.wmf"/><Relationship Id="rId14" Type="http://schemas.openxmlformats.org/officeDocument/2006/relationships/oleObject" Target="../embeddings/oleObject93.bin"/><Relationship Id="rId22" Type="http://schemas.openxmlformats.org/officeDocument/2006/relationships/oleObject" Target="../embeddings/oleObject97.bin"/><Relationship Id="rId27" Type="http://schemas.openxmlformats.org/officeDocument/2006/relationships/oleObject" Target="../embeddings/oleObject100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3.bin"/><Relationship Id="rId13" Type="http://schemas.openxmlformats.org/officeDocument/2006/relationships/image" Target="../media/image90.wmf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87.wmf"/><Relationship Id="rId12" Type="http://schemas.openxmlformats.org/officeDocument/2006/relationships/oleObject" Target="../embeddings/oleObject105.bin"/><Relationship Id="rId2" Type="http://schemas.openxmlformats.org/officeDocument/2006/relationships/slideLayout" Target="../slideLayouts/slideLayout1.xml"/><Relationship Id="rId16" Type="http://schemas.openxmlformats.org/officeDocument/2006/relationships/comments" Target="../comments/comment18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102.bin"/><Relationship Id="rId11" Type="http://schemas.openxmlformats.org/officeDocument/2006/relationships/image" Target="../media/image89.wmf"/><Relationship Id="rId5" Type="http://schemas.openxmlformats.org/officeDocument/2006/relationships/image" Target="../media/image86.wmf"/><Relationship Id="rId15" Type="http://schemas.openxmlformats.org/officeDocument/2006/relationships/image" Target="../media/image91.wmf"/><Relationship Id="rId10" Type="http://schemas.openxmlformats.org/officeDocument/2006/relationships/oleObject" Target="../embeddings/oleObject104.bin"/><Relationship Id="rId4" Type="http://schemas.openxmlformats.org/officeDocument/2006/relationships/oleObject" Target="../embeddings/oleObject101.bin"/><Relationship Id="rId9" Type="http://schemas.openxmlformats.org/officeDocument/2006/relationships/image" Target="../media/image88.wmf"/><Relationship Id="rId14" Type="http://schemas.openxmlformats.org/officeDocument/2006/relationships/oleObject" Target="../embeddings/oleObject106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9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.emf"/><Relationship Id="rId12" Type="http://schemas.openxmlformats.org/officeDocument/2006/relationships/comments" Target="../comments/comment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7.emf"/><Relationship Id="rId5" Type="http://schemas.openxmlformats.org/officeDocument/2006/relationships/image" Target="../media/image5.e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.wmf"/><Relationship Id="rId12" Type="http://schemas.openxmlformats.org/officeDocument/2006/relationships/comments" Target="../comments/comment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7.e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12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9.wmf"/><Relationship Id="rId12" Type="http://schemas.openxmlformats.org/officeDocument/2006/relationships/oleObject" Target="../embeddings/oleObject17.bin"/><Relationship Id="rId2" Type="http://schemas.openxmlformats.org/officeDocument/2006/relationships/slideLayout" Target="../slideLayouts/slideLayout1.xml"/><Relationship Id="rId16" Type="http://schemas.openxmlformats.org/officeDocument/2006/relationships/comments" Target="../comments/comment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11.wmf"/><Relationship Id="rId5" Type="http://schemas.openxmlformats.org/officeDocument/2006/relationships/image" Target="../media/image8.wmf"/><Relationship Id="rId15" Type="http://schemas.openxmlformats.org/officeDocument/2006/relationships/image" Target="../media/image13.wmf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0.wmf"/><Relationship Id="rId14" Type="http://schemas.openxmlformats.org/officeDocument/2006/relationships/oleObject" Target="../embeddings/oleObject1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5.wmf"/><Relationship Id="rId12" Type="http://schemas.openxmlformats.org/officeDocument/2006/relationships/comments" Target="../comments/comment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9.bin"/><Relationship Id="rId9" Type="http://schemas.openxmlformats.org/officeDocument/2006/relationships/image" Target="../media/image1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13" Type="http://schemas.openxmlformats.org/officeDocument/2006/relationships/image" Target="../media/image20.wmf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9.wmf"/><Relationship Id="rId12" Type="http://schemas.openxmlformats.org/officeDocument/2006/relationships/oleObject" Target="../embeddings/oleObject27.bin"/><Relationship Id="rId2" Type="http://schemas.openxmlformats.org/officeDocument/2006/relationships/slideLayout" Target="../slideLayouts/slideLayout1.xml"/><Relationship Id="rId16" Type="http://schemas.openxmlformats.org/officeDocument/2006/relationships/comments" Target="../comments/commen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4.bin"/><Relationship Id="rId11" Type="http://schemas.openxmlformats.org/officeDocument/2006/relationships/image" Target="../media/image17.wmf"/><Relationship Id="rId5" Type="http://schemas.openxmlformats.org/officeDocument/2006/relationships/image" Target="../media/image18.wmf"/><Relationship Id="rId15" Type="http://schemas.openxmlformats.org/officeDocument/2006/relationships/image" Target="../media/image21.wmf"/><Relationship Id="rId10" Type="http://schemas.openxmlformats.org/officeDocument/2006/relationships/oleObject" Target="../embeddings/oleObject26.bin"/><Relationship Id="rId4" Type="http://schemas.openxmlformats.org/officeDocument/2006/relationships/oleObject" Target="../embeddings/oleObject23.bin"/><Relationship Id="rId9" Type="http://schemas.openxmlformats.org/officeDocument/2006/relationships/image" Target="../media/image16.wmf"/><Relationship Id="rId14" Type="http://schemas.openxmlformats.org/officeDocument/2006/relationships/oleObject" Target="../embeddings/oleObject28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13" Type="http://schemas.openxmlformats.org/officeDocument/2006/relationships/image" Target="../media/image26.wmf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3.wmf"/><Relationship Id="rId12" Type="http://schemas.openxmlformats.org/officeDocument/2006/relationships/oleObject" Target="../embeddings/oleObject33.bin"/><Relationship Id="rId2" Type="http://schemas.openxmlformats.org/officeDocument/2006/relationships/slideLayout" Target="../slideLayouts/slideLayout1.xml"/><Relationship Id="rId16" Type="http://schemas.openxmlformats.org/officeDocument/2006/relationships/comments" Target="../comments/commen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0.bin"/><Relationship Id="rId11" Type="http://schemas.openxmlformats.org/officeDocument/2006/relationships/image" Target="../media/image25.wmf"/><Relationship Id="rId5" Type="http://schemas.openxmlformats.org/officeDocument/2006/relationships/image" Target="../media/image22.wmf"/><Relationship Id="rId15" Type="http://schemas.openxmlformats.org/officeDocument/2006/relationships/image" Target="../media/image27.wmf"/><Relationship Id="rId10" Type="http://schemas.openxmlformats.org/officeDocument/2006/relationships/oleObject" Target="../embeddings/oleObject32.bin"/><Relationship Id="rId4" Type="http://schemas.openxmlformats.org/officeDocument/2006/relationships/oleObject" Target="../embeddings/oleObject29.bin"/><Relationship Id="rId9" Type="http://schemas.openxmlformats.org/officeDocument/2006/relationships/image" Target="../media/image24.wmf"/><Relationship Id="rId14" Type="http://schemas.openxmlformats.org/officeDocument/2006/relationships/oleObject" Target="../embeddings/oleObject34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13" Type="http://schemas.openxmlformats.org/officeDocument/2006/relationships/image" Target="../media/image32.wmf"/><Relationship Id="rId18" Type="http://schemas.openxmlformats.org/officeDocument/2006/relationships/oleObject" Target="../embeddings/oleObject42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29.wmf"/><Relationship Id="rId12" Type="http://schemas.openxmlformats.org/officeDocument/2006/relationships/oleObject" Target="../embeddings/oleObject39.bin"/><Relationship Id="rId17" Type="http://schemas.openxmlformats.org/officeDocument/2006/relationships/image" Target="../media/image34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41.bin"/><Relationship Id="rId20" Type="http://schemas.openxmlformats.org/officeDocument/2006/relationships/comments" Target="../comments/comment8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6.bin"/><Relationship Id="rId11" Type="http://schemas.openxmlformats.org/officeDocument/2006/relationships/image" Target="../media/image31.wmf"/><Relationship Id="rId5" Type="http://schemas.openxmlformats.org/officeDocument/2006/relationships/image" Target="../media/image28.wmf"/><Relationship Id="rId15" Type="http://schemas.openxmlformats.org/officeDocument/2006/relationships/image" Target="../media/image33.wmf"/><Relationship Id="rId10" Type="http://schemas.openxmlformats.org/officeDocument/2006/relationships/oleObject" Target="../embeddings/oleObject38.bin"/><Relationship Id="rId19" Type="http://schemas.openxmlformats.org/officeDocument/2006/relationships/image" Target="../media/image35.wmf"/><Relationship Id="rId4" Type="http://schemas.openxmlformats.org/officeDocument/2006/relationships/oleObject" Target="../embeddings/oleObject35.bin"/><Relationship Id="rId9" Type="http://schemas.openxmlformats.org/officeDocument/2006/relationships/image" Target="../media/image30.wmf"/><Relationship Id="rId14" Type="http://schemas.openxmlformats.org/officeDocument/2006/relationships/oleObject" Target="../embeddings/oleObject40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13" Type="http://schemas.openxmlformats.org/officeDocument/2006/relationships/image" Target="../media/image40.wmf"/><Relationship Id="rId18" Type="http://schemas.openxmlformats.org/officeDocument/2006/relationships/comments" Target="../comments/comment9.xml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37.wmf"/><Relationship Id="rId12" Type="http://schemas.openxmlformats.org/officeDocument/2006/relationships/oleObject" Target="../embeddings/oleObject47.bin"/><Relationship Id="rId17" Type="http://schemas.openxmlformats.org/officeDocument/2006/relationships/image" Target="../media/image42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49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4.bin"/><Relationship Id="rId11" Type="http://schemas.openxmlformats.org/officeDocument/2006/relationships/image" Target="../media/image39.wmf"/><Relationship Id="rId5" Type="http://schemas.openxmlformats.org/officeDocument/2006/relationships/image" Target="../media/image36.wmf"/><Relationship Id="rId15" Type="http://schemas.openxmlformats.org/officeDocument/2006/relationships/image" Target="../media/image41.wmf"/><Relationship Id="rId10" Type="http://schemas.openxmlformats.org/officeDocument/2006/relationships/oleObject" Target="../embeddings/oleObject46.bin"/><Relationship Id="rId4" Type="http://schemas.openxmlformats.org/officeDocument/2006/relationships/oleObject" Target="../embeddings/oleObject43.bin"/><Relationship Id="rId9" Type="http://schemas.openxmlformats.org/officeDocument/2006/relationships/image" Target="../media/image38.wmf"/><Relationship Id="rId14" Type="http://schemas.openxmlformats.org/officeDocument/2006/relationships/oleObject" Target="../embeddings/oleObject4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BA69B2C-88C2-4D8D-AD22-DA280FAC2DA6}"/>
              </a:ext>
            </a:extLst>
          </p:cNvPr>
          <p:cNvSpPr/>
          <p:nvPr/>
        </p:nvSpPr>
        <p:spPr>
          <a:xfrm>
            <a:off x="1524000" y="76200"/>
            <a:ext cx="5349240" cy="7696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 PHÂN SỐ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2C2EE24-09C9-41D4-8AFA-B522BFA509F3}"/>
              </a:ext>
            </a:extLst>
          </p:cNvPr>
          <p:cNvSpPr/>
          <p:nvPr/>
        </p:nvSpPr>
        <p:spPr>
          <a:xfrm>
            <a:off x="346710" y="899160"/>
            <a:ext cx="7844790" cy="1821180"/>
          </a:xfrm>
          <a:prstGeom prst="round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200000"/>
              </a:lnSpc>
            </a:pPr>
            <a:r>
              <a:rPr lang="en-US" dirty="0">
                <a:solidFill>
                  <a:schemeClr val="tx1"/>
                </a:solidFill>
              </a:rPr>
              <a:t>Do </a:t>
            </a:r>
            <a:r>
              <a:rPr lang="en-US" dirty="0" err="1">
                <a:solidFill>
                  <a:schemeClr val="tx1"/>
                </a:solidFill>
              </a:rPr>
              <a:t>dịch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bệnh</a:t>
            </a:r>
            <a:r>
              <a:rPr lang="en-US" dirty="0">
                <a:solidFill>
                  <a:schemeClr val="tx1"/>
                </a:solidFill>
              </a:rPr>
              <a:t> Covid-19, </a:t>
            </a:r>
            <a:r>
              <a:rPr lang="en-US" dirty="0" err="1">
                <a:solidFill>
                  <a:schemeClr val="tx1"/>
                </a:solidFill>
              </a:rPr>
              <a:t>trung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bình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mỗi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tháng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trong</a:t>
            </a:r>
            <a:r>
              <a:rPr lang="en-US" dirty="0">
                <a:solidFill>
                  <a:schemeClr val="tx1"/>
                </a:solidFill>
              </a:rPr>
              <a:t> 3 </a:t>
            </a:r>
            <a:r>
              <a:rPr lang="en-US" dirty="0" err="1">
                <a:solidFill>
                  <a:schemeClr val="tx1"/>
                </a:solidFill>
              </a:rPr>
              <a:t>tháng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cuối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năm</a:t>
            </a:r>
            <a:r>
              <a:rPr lang="en-US" dirty="0">
                <a:solidFill>
                  <a:schemeClr val="tx1"/>
                </a:solidFill>
              </a:rPr>
              <a:t> 2020, </a:t>
            </a:r>
            <a:r>
              <a:rPr lang="en-US" dirty="0" err="1">
                <a:solidFill>
                  <a:schemeClr val="tx1"/>
                </a:solidFill>
              </a:rPr>
              <a:t>công</a:t>
            </a:r>
            <a:r>
              <a:rPr lang="en-US" dirty="0">
                <a:solidFill>
                  <a:schemeClr val="tx1"/>
                </a:solidFill>
              </a:rPr>
              <a:t> ty A </a:t>
            </a:r>
            <a:r>
              <a:rPr lang="en-US" dirty="0" err="1">
                <a:solidFill>
                  <a:schemeClr val="tx1"/>
                </a:solidFill>
              </a:rPr>
              <a:t>đạt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lợi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nhuận</a:t>
            </a:r>
            <a:r>
              <a:rPr lang="en-US" dirty="0">
                <a:solidFill>
                  <a:schemeClr val="tx1"/>
                </a:solidFill>
              </a:rPr>
              <a:t>        </a:t>
            </a:r>
            <a:r>
              <a:rPr lang="en-US" dirty="0" err="1">
                <a:solidFill>
                  <a:schemeClr val="tx1"/>
                </a:solidFill>
              </a:rPr>
              <a:t>tỉ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đồng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công</a:t>
            </a:r>
            <a:r>
              <a:rPr lang="en-US" dirty="0">
                <a:solidFill>
                  <a:schemeClr val="tx1"/>
                </a:solidFill>
              </a:rPr>
              <a:t> ty B </a:t>
            </a:r>
            <a:r>
              <a:rPr lang="en-US" dirty="0" err="1">
                <a:solidFill>
                  <a:schemeClr val="tx1"/>
                </a:solidFill>
              </a:rPr>
              <a:t>đạt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lợi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nhuận</a:t>
            </a:r>
            <a:r>
              <a:rPr lang="en-US" dirty="0">
                <a:solidFill>
                  <a:schemeClr val="tx1"/>
                </a:solidFill>
              </a:rPr>
              <a:t>                          </a:t>
            </a:r>
            <a:r>
              <a:rPr lang="en-US" dirty="0" err="1">
                <a:solidFill>
                  <a:schemeClr val="tx1"/>
                </a:solidFill>
              </a:rPr>
              <a:t>tỉ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đồng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Công</a:t>
            </a:r>
            <a:r>
              <a:rPr lang="en-US" dirty="0">
                <a:solidFill>
                  <a:schemeClr val="tx1"/>
                </a:solidFill>
              </a:rPr>
              <a:t> ty </a:t>
            </a:r>
            <a:r>
              <a:rPr lang="en-US" dirty="0" err="1">
                <a:solidFill>
                  <a:schemeClr val="tx1"/>
                </a:solidFill>
              </a:rPr>
              <a:t>nào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đạt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lợi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nhuận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ít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hơn</a:t>
            </a:r>
            <a:r>
              <a:rPr lang="en-US" dirty="0">
                <a:solidFill>
                  <a:schemeClr val="tx1"/>
                </a:solidFill>
              </a:rPr>
              <a:t>?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2CC55DD0-CA20-4A83-92C5-E036A0940EF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9440505"/>
              </p:ext>
            </p:extLst>
          </p:nvPr>
        </p:nvGraphicFramePr>
        <p:xfrm>
          <a:off x="3568065" y="1624013"/>
          <a:ext cx="388620" cy="6692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4" imgW="228600" imgH="393480" progId="Equation.DSMT4">
                  <p:embed/>
                </p:oleObj>
              </mc:Choice>
              <mc:Fallback>
                <p:oleObj name="Equation" r:id="rId4" imgW="228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568065" y="1624013"/>
                        <a:ext cx="388620" cy="6692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50AE5155-A986-4292-B5D6-2FBF8C02E7A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1233957"/>
              </p:ext>
            </p:extLst>
          </p:nvPr>
        </p:nvGraphicFramePr>
        <p:xfrm>
          <a:off x="7273290" y="1624013"/>
          <a:ext cx="388620" cy="6692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6" imgW="228600" imgH="393480" progId="Equation.DSMT4">
                  <p:embed/>
                </p:oleObj>
              </mc:Choice>
              <mc:Fallback>
                <p:oleObj name="Equation" r:id="rId6" imgW="228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273290" y="1624013"/>
                        <a:ext cx="388620" cy="6692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1D038C7B-355A-492B-90CE-788AB4067E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1852942"/>
              </p:ext>
            </p:extLst>
          </p:nvPr>
        </p:nvGraphicFramePr>
        <p:xfrm>
          <a:off x="468630" y="3537154"/>
          <a:ext cx="388937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8" imgW="388620" imgH="669118" progId="Equation.DSMT4">
                  <p:embed/>
                </p:oleObj>
              </mc:Choice>
              <mc:Fallback>
                <p:oleObj name="Equation" r:id="rId8" imgW="388620" imgH="669118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BE94CDB8-1D62-40E0-9E26-374832D09D8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68630" y="3537154"/>
                        <a:ext cx="388937" cy="668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EC57225D-9372-4901-88A7-4E98CA26289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8195698"/>
              </p:ext>
            </p:extLst>
          </p:nvPr>
        </p:nvGraphicFramePr>
        <p:xfrm>
          <a:off x="1306830" y="3561716"/>
          <a:ext cx="388937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10" imgW="388620" imgH="669118" progId="Equation.DSMT4">
                  <p:embed/>
                </p:oleObj>
              </mc:Choice>
              <mc:Fallback>
                <p:oleObj name="Equation" r:id="rId10" imgW="388620" imgH="669118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92CF6D9F-C9B2-4944-8D37-01A9B01BB93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306830" y="3561716"/>
                        <a:ext cx="388937" cy="668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374097B8-E065-4DEC-943F-92AA12B7BED0}"/>
              </a:ext>
            </a:extLst>
          </p:cNvPr>
          <p:cNvSpPr txBox="1"/>
          <p:nvPr/>
        </p:nvSpPr>
        <p:spPr>
          <a:xfrm>
            <a:off x="468630" y="2905487"/>
            <a:ext cx="7459980" cy="11148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Muốn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biết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công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ty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nào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đạt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lợi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nhuận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ít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hơn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ta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cần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so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sánh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hai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phân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số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>
              <a:lnSpc>
                <a:spcPct val="200000"/>
              </a:lnSpc>
            </a:pP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và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 .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Em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hãy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dự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đoán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kết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quả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xem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BA69B2C-88C2-4D8D-AD22-DA280FAC2DA6}"/>
              </a:ext>
            </a:extLst>
          </p:cNvPr>
          <p:cNvSpPr/>
          <p:nvPr/>
        </p:nvSpPr>
        <p:spPr>
          <a:xfrm>
            <a:off x="1524000" y="76200"/>
            <a:ext cx="544068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 PHÂN SỐ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F945E4-81E2-4991-A750-4AB2ACB821C3}"/>
              </a:ext>
            </a:extLst>
          </p:cNvPr>
          <p:cNvSpPr/>
          <p:nvPr/>
        </p:nvSpPr>
        <p:spPr>
          <a:xfrm>
            <a:off x="91440" y="594360"/>
            <a:ext cx="461772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 SO SÁNH HAI PHÂN SỐ CÙNG MẪU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FE4A394-801C-439E-8544-4230B6EFCEEB}"/>
              </a:ext>
            </a:extLst>
          </p:cNvPr>
          <p:cNvSpPr/>
          <p:nvPr/>
        </p:nvSpPr>
        <p:spPr>
          <a:xfrm>
            <a:off x="83820" y="1112520"/>
            <a:ext cx="462534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SO SÁNH HAI PHÂN SỐ KHÁC MẪU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5D6976C-1BCE-4808-82A9-BB0F89DADE44}"/>
              </a:ext>
            </a:extLst>
          </p:cNvPr>
          <p:cNvSpPr/>
          <p:nvPr/>
        </p:nvSpPr>
        <p:spPr>
          <a:xfrm>
            <a:off x="91440" y="1638300"/>
            <a:ext cx="461772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3. ÁP DỤNG QUY TẮC SO SÁNH PHÂN SỐ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D00536C1-39DB-4C72-9CE9-3F650EC428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14800" y="2209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Equation" r:id="rId4" imgW="914400" imgH="198720" progId="Equation.DSMT4">
                  <p:embed/>
                </p:oleObj>
              </mc:Choice>
              <mc:Fallback>
                <p:oleObj name="Equation" r:id="rId4" imgW="914400" imgH="19872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D00536C1-39DB-4C72-9CE9-3F650EC4288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14800" y="22098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5D488C58-C869-4368-921F-7175442777F2}"/>
              </a:ext>
            </a:extLst>
          </p:cNvPr>
          <p:cNvSpPr/>
          <p:nvPr/>
        </p:nvSpPr>
        <p:spPr>
          <a:xfrm>
            <a:off x="350519" y="2386435"/>
            <a:ext cx="7185661" cy="9448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b="1" u="sng" dirty="0" err="1">
                <a:solidFill>
                  <a:schemeClr val="tx1"/>
                </a:solidFill>
              </a:rPr>
              <a:t>Chú</a:t>
            </a:r>
            <a:r>
              <a:rPr lang="en-US" b="1" u="sng" dirty="0">
                <a:solidFill>
                  <a:schemeClr val="tx1"/>
                </a:solidFill>
              </a:rPr>
              <a:t> ý</a:t>
            </a:r>
            <a:r>
              <a:rPr lang="en-US" dirty="0">
                <a:solidFill>
                  <a:schemeClr val="tx1"/>
                </a:solidFill>
              </a:rPr>
              <a:t>: Khi so </a:t>
            </a:r>
            <a:r>
              <a:rPr lang="en-US" dirty="0" err="1">
                <a:solidFill>
                  <a:schemeClr val="tx1"/>
                </a:solidFill>
              </a:rPr>
              <a:t>sánh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ta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áp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dụng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tính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chất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bắc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cầu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nghĩa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là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en-US" dirty="0" err="1">
                <a:solidFill>
                  <a:schemeClr val="tx1"/>
                </a:solidFill>
              </a:rPr>
              <a:t>Nếu</a:t>
            </a:r>
            <a:r>
              <a:rPr lang="en-US" dirty="0">
                <a:solidFill>
                  <a:schemeClr val="tx1"/>
                </a:solidFill>
              </a:rPr>
              <a:t> ta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               </a:t>
            </a:r>
            <a:r>
              <a:rPr lang="en-US" dirty="0" err="1">
                <a:solidFill>
                  <a:schemeClr val="tx1"/>
                </a:solidFill>
              </a:rPr>
              <a:t>và</a:t>
            </a:r>
            <a:r>
              <a:rPr lang="en-US" dirty="0">
                <a:solidFill>
                  <a:schemeClr val="tx1"/>
                </a:solidFill>
              </a:rPr>
              <a:t>                     </a:t>
            </a:r>
            <a:r>
              <a:rPr lang="en-US" dirty="0" err="1">
                <a:solidFill>
                  <a:schemeClr val="tx1"/>
                </a:solidFill>
              </a:rPr>
              <a:t>thì</a:t>
            </a:r>
            <a:r>
              <a:rPr lang="en-US" dirty="0">
                <a:solidFill>
                  <a:schemeClr val="tx1"/>
                </a:solidFill>
              </a:rPr>
              <a:t>  </a:t>
            </a:r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75543382-5027-479A-970C-4C9A0F8B233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6301478"/>
              </p:ext>
            </p:extLst>
          </p:nvPr>
        </p:nvGraphicFramePr>
        <p:xfrm>
          <a:off x="1619250" y="2968366"/>
          <a:ext cx="765810" cy="7193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Equation" r:id="rId6" imgW="419040" imgH="393480" progId="Equation.DSMT4">
                  <p:embed/>
                </p:oleObj>
              </mc:Choice>
              <mc:Fallback>
                <p:oleObj name="Equation" r:id="rId6" imgW="419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619250" y="2968366"/>
                        <a:ext cx="765810" cy="7193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F86697D6-0520-4675-9438-754665266B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6085664"/>
              </p:ext>
            </p:extLst>
          </p:nvPr>
        </p:nvGraphicFramePr>
        <p:xfrm>
          <a:off x="3023866" y="2961605"/>
          <a:ext cx="828463" cy="7337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Equation" r:id="rId8" imgW="444240" imgH="393480" progId="Equation.DSMT4">
                  <p:embed/>
                </p:oleObj>
              </mc:Choice>
              <mc:Fallback>
                <p:oleObj name="Equation" r:id="rId8" imgW="4442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023866" y="2961605"/>
                        <a:ext cx="828463" cy="7337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138524BC-0BB1-4028-84A9-DAA5373B9A6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2289470"/>
              </p:ext>
            </p:extLst>
          </p:nvPr>
        </p:nvGraphicFramePr>
        <p:xfrm>
          <a:off x="4638675" y="2970213"/>
          <a:ext cx="782638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Equation" r:id="rId10" imgW="431640" imgH="393480" progId="Equation.DSMT4">
                  <p:embed/>
                </p:oleObj>
              </mc:Choice>
              <mc:Fallback>
                <p:oleObj name="Equation" r:id="rId10" imgW="431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638675" y="2970213"/>
                        <a:ext cx="782638" cy="712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89970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BA69B2C-88C2-4D8D-AD22-DA280FAC2DA6}"/>
              </a:ext>
            </a:extLst>
          </p:cNvPr>
          <p:cNvSpPr/>
          <p:nvPr/>
        </p:nvSpPr>
        <p:spPr>
          <a:xfrm>
            <a:off x="1524000" y="76200"/>
            <a:ext cx="544068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 PHÂN SỐ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F945E4-81E2-4991-A750-4AB2ACB821C3}"/>
              </a:ext>
            </a:extLst>
          </p:cNvPr>
          <p:cNvSpPr/>
          <p:nvPr/>
        </p:nvSpPr>
        <p:spPr>
          <a:xfrm>
            <a:off x="91440" y="594360"/>
            <a:ext cx="461772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 SO SÁNH HAI PHÂN SỐ CÙNG MẪU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FE4A394-801C-439E-8544-4230B6EFCEEB}"/>
              </a:ext>
            </a:extLst>
          </p:cNvPr>
          <p:cNvSpPr/>
          <p:nvPr/>
        </p:nvSpPr>
        <p:spPr>
          <a:xfrm>
            <a:off x="83820" y="1112520"/>
            <a:ext cx="462534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SO SÁNH HAI PHÂN SỐ KHÁC MẪU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5D6976C-1BCE-4808-82A9-BB0F89DADE44}"/>
              </a:ext>
            </a:extLst>
          </p:cNvPr>
          <p:cNvSpPr/>
          <p:nvPr/>
        </p:nvSpPr>
        <p:spPr>
          <a:xfrm>
            <a:off x="91440" y="1638300"/>
            <a:ext cx="461772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3. ÁP DỤNG QUY TẮC SO SÁNH PHÂN SỐ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D00536C1-39DB-4C72-9CE9-3F650EC428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14800" y="2209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7" name="Equation" r:id="rId4" imgW="914400" imgH="198720" progId="Equation.DSMT4">
                  <p:embed/>
                </p:oleObj>
              </mc:Choice>
              <mc:Fallback>
                <p:oleObj name="Equation" r:id="rId4" imgW="914400" imgH="19872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D00536C1-39DB-4C72-9CE9-3F650EC4288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14800" y="22098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5D488C58-C869-4368-921F-7175442777F2}"/>
              </a:ext>
            </a:extLst>
          </p:cNvPr>
          <p:cNvSpPr/>
          <p:nvPr/>
        </p:nvSpPr>
        <p:spPr>
          <a:xfrm>
            <a:off x="355600" y="2179635"/>
            <a:ext cx="7180580" cy="92307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b="1" u="sng" dirty="0" err="1">
                <a:solidFill>
                  <a:schemeClr val="tx1"/>
                </a:solidFill>
              </a:rPr>
              <a:t>Thực</a:t>
            </a:r>
            <a:r>
              <a:rPr lang="en-US" b="1" u="sng" dirty="0">
                <a:solidFill>
                  <a:schemeClr val="tx1"/>
                </a:solidFill>
              </a:rPr>
              <a:t> </a:t>
            </a:r>
            <a:r>
              <a:rPr lang="en-US" b="1" u="sng" dirty="0" err="1">
                <a:solidFill>
                  <a:schemeClr val="tx1"/>
                </a:solidFill>
              </a:rPr>
              <a:t>hành</a:t>
            </a:r>
            <a:r>
              <a:rPr lang="en-US" b="1" u="sng" dirty="0">
                <a:solidFill>
                  <a:schemeClr val="tx1"/>
                </a:solidFill>
              </a:rPr>
              <a:t> 4:</a:t>
            </a:r>
            <a:r>
              <a:rPr lang="en-US" dirty="0">
                <a:solidFill>
                  <a:schemeClr val="tx1"/>
                </a:solidFill>
              </a:rPr>
              <a:t> So </a:t>
            </a:r>
            <a:r>
              <a:rPr lang="en-US" dirty="0" err="1">
                <a:solidFill>
                  <a:schemeClr val="tx1"/>
                </a:solidFill>
              </a:rPr>
              <a:t>sánh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a)            </a:t>
            </a:r>
            <a:r>
              <a:rPr lang="en-US" dirty="0" err="1">
                <a:solidFill>
                  <a:schemeClr val="tx1"/>
                </a:solidFill>
              </a:rPr>
              <a:t>và</a:t>
            </a:r>
            <a:r>
              <a:rPr lang="en-US" dirty="0">
                <a:solidFill>
                  <a:schemeClr val="tx1"/>
                </a:solidFill>
              </a:rPr>
              <a:t>  0              b) 0 </a:t>
            </a:r>
            <a:r>
              <a:rPr lang="en-US" dirty="0" err="1">
                <a:solidFill>
                  <a:schemeClr val="tx1"/>
                </a:solidFill>
              </a:rPr>
              <a:t>và</a:t>
            </a:r>
            <a:r>
              <a:rPr lang="en-US" dirty="0">
                <a:solidFill>
                  <a:schemeClr val="tx1"/>
                </a:solidFill>
              </a:rPr>
              <a:t>                      c)          </a:t>
            </a:r>
            <a:r>
              <a:rPr lang="en-US" dirty="0" err="1">
                <a:solidFill>
                  <a:schemeClr val="tx1"/>
                </a:solidFill>
              </a:rPr>
              <a:t>và</a:t>
            </a:r>
            <a:r>
              <a:rPr lang="en-US" dirty="0">
                <a:solidFill>
                  <a:schemeClr val="tx1"/>
                </a:solidFill>
              </a:rPr>
              <a:t>   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27F91398-94A2-45CC-A7FC-69428F9354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4809506"/>
              </p:ext>
            </p:extLst>
          </p:nvPr>
        </p:nvGraphicFramePr>
        <p:xfrm>
          <a:off x="819149" y="2566985"/>
          <a:ext cx="518583" cy="698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8" name="Equation" r:id="rId6" imgW="291960" imgH="393480" progId="Equation.DSMT4">
                  <p:embed/>
                </p:oleObj>
              </mc:Choice>
              <mc:Fallback>
                <p:oleObj name="Equation" r:id="rId6" imgW="2919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19149" y="2566985"/>
                        <a:ext cx="518583" cy="6989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EC6C2680-F8B0-4B93-919B-EB73516293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4306719"/>
              </p:ext>
            </p:extLst>
          </p:nvPr>
        </p:nvGraphicFramePr>
        <p:xfrm>
          <a:off x="3825240" y="2514010"/>
          <a:ext cx="419100" cy="7217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9" name="Equation" r:id="rId8" imgW="228600" imgH="393480" progId="Equation.DSMT4">
                  <p:embed/>
                </p:oleObj>
              </mc:Choice>
              <mc:Fallback>
                <p:oleObj name="Equation" r:id="rId8" imgW="228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825240" y="2514010"/>
                        <a:ext cx="419100" cy="7217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5A177F6-F1CD-4A19-AB07-B8C5241467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682168"/>
              </p:ext>
            </p:extLst>
          </p:nvPr>
        </p:nvGraphicFramePr>
        <p:xfrm>
          <a:off x="5404267" y="2566985"/>
          <a:ext cx="484717" cy="6533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0" name="Equation" r:id="rId10" imgW="291960" imgH="393480" progId="Equation.DSMT4">
                  <p:embed/>
                </p:oleObj>
              </mc:Choice>
              <mc:Fallback>
                <p:oleObj name="Equation" r:id="rId10" imgW="2919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404267" y="2566985"/>
                        <a:ext cx="484717" cy="6533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1A5F5CEE-3FA7-48B2-A010-3E980DE23D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5896293"/>
              </p:ext>
            </p:extLst>
          </p:nvPr>
        </p:nvGraphicFramePr>
        <p:xfrm>
          <a:off x="6486098" y="2543704"/>
          <a:ext cx="385233" cy="6634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1" name="Equation" r:id="rId12" imgW="228600" imgH="393480" progId="Equation.DSMT4">
                  <p:embed/>
                </p:oleObj>
              </mc:Choice>
              <mc:Fallback>
                <p:oleObj name="Equation" r:id="rId12" imgW="228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486098" y="2543704"/>
                        <a:ext cx="385233" cy="6634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0C47D21F-29EA-48C6-8A0B-05A978DE1012}"/>
              </a:ext>
            </a:extLst>
          </p:cNvPr>
          <p:cNvSpPr/>
          <p:nvPr/>
        </p:nvSpPr>
        <p:spPr>
          <a:xfrm>
            <a:off x="198120" y="3787988"/>
            <a:ext cx="1749213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a)            &lt; 0   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EB1E786D-C739-4F33-B98B-84145BBC79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800868"/>
              </p:ext>
            </p:extLst>
          </p:nvPr>
        </p:nvGraphicFramePr>
        <p:xfrm>
          <a:off x="740833" y="3674437"/>
          <a:ext cx="520700" cy="70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2" name="Equation" r:id="rId14" imgW="519959" imgH="699762" progId="Equation.DSMT4">
                  <p:embed/>
                </p:oleObj>
              </mc:Choice>
              <mc:Fallback>
                <p:oleObj name="Equation" r:id="rId14" imgW="519959" imgH="699762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740833" y="3674437"/>
                        <a:ext cx="520700" cy="700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>
            <a:extLst>
              <a:ext uri="{FF2B5EF4-FFF2-40B4-BE49-F238E27FC236}">
                <a16:creationId xmlns:a16="http://schemas.microsoft.com/office/drawing/2014/main" id="{89B44C45-55B5-4879-9BC6-01E83DBEAD34}"/>
              </a:ext>
            </a:extLst>
          </p:cNvPr>
          <p:cNvSpPr/>
          <p:nvPr/>
        </p:nvSpPr>
        <p:spPr>
          <a:xfrm>
            <a:off x="2839725" y="3686389"/>
            <a:ext cx="1749213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b) 0 &lt;   </a:t>
            </a: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A20E68C8-3554-43DB-B569-3CFCDDBF31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769317"/>
              </p:ext>
            </p:extLst>
          </p:nvPr>
        </p:nvGraphicFramePr>
        <p:xfrm>
          <a:off x="3695700" y="3542402"/>
          <a:ext cx="419100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3" name="Equation" r:id="rId16" imgW="419206" imgH="722474" progId="Equation.DSMT4">
                  <p:embed/>
                </p:oleObj>
              </mc:Choice>
              <mc:Fallback>
                <p:oleObj name="Equation" r:id="rId16" imgW="419206" imgH="722474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3695700" y="3542402"/>
                        <a:ext cx="419100" cy="722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0D294FD1-BC3D-425E-8D57-81DEC248BC31}"/>
              </a:ext>
            </a:extLst>
          </p:cNvPr>
          <p:cNvSpPr/>
          <p:nvPr/>
        </p:nvSpPr>
        <p:spPr>
          <a:xfrm>
            <a:off x="169333" y="3294381"/>
            <a:ext cx="3000587" cy="4114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Ta </a:t>
            </a:r>
            <a:r>
              <a:rPr lang="en-US" dirty="0" err="1"/>
              <a:t>có</a:t>
            </a:r>
            <a:r>
              <a:rPr lang="en-US" dirty="0"/>
              <a:t>: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04FC486-F1E5-493B-96C4-47F18F51026B}"/>
              </a:ext>
            </a:extLst>
          </p:cNvPr>
          <p:cNvSpPr/>
          <p:nvPr/>
        </p:nvSpPr>
        <p:spPr>
          <a:xfrm>
            <a:off x="5041062" y="4100408"/>
            <a:ext cx="2917605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c) </a:t>
            </a:r>
            <a:r>
              <a:rPr lang="en-US" dirty="0" err="1"/>
              <a:t>Vì</a:t>
            </a:r>
            <a:r>
              <a:rPr lang="en-US" dirty="0"/>
              <a:t>           &lt; 0  </a:t>
            </a:r>
            <a:r>
              <a:rPr lang="en-US" dirty="0" err="1"/>
              <a:t>và</a:t>
            </a:r>
            <a:r>
              <a:rPr lang="en-US" dirty="0"/>
              <a:t>  0 &lt;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Nên</a:t>
            </a:r>
            <a:r>
              <a:rPr lang="en-US" dirty="0"/>
              <a:t>             &lt;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E4095920-E045-4AA6-A088-48F699BBC8C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3045956"/>
              </p:ext>
            </p:extLst>
          </p:nvPr>
        </p:nvGraphicFramePr>
        <p:xfrm>
          <a:off x="5713732" y="3563417"/>
          <a:ext cx="484716" cy="6517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4" name="Equation" r:id="rId18" imgW="521398" imgH="699762" progId="Equation.DSMT4">
                  <p:embed/>
                </p:oleObj>
              </mc:Choice>
              <mc:Fallback>
                <p:oleObj name="Equation" r:id="rId18" imgW="521398" imgH="699762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5713732" y="3563417"/>
                        <a:ext cx="484716" cy="6517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0A0075F2-8A54-41D3-BA82-CD5C718A2AE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523845"/>
              </p:ext>
            </p:extLst>
          </p:nvPr>
        </p:nvGraphicFramePr>
        <p:xfrm>
          <a:off x="7623814" y="3660141"/>
          <a:ext cx="41910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5" name="Equation" r:id="rId20" imgW="419206" imgH="721032" progId="Equation.DSMT4">
                  <p:embed/>
                </p:oleObj>
              </mc:Choice>
              <mc:Fallback>
                <p:oleObj name="Equation" r:id="rId20" imgW="419206" imgH="721032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7623814" y="3660141"/>
                        <a:ext cx="419100" cy="720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6ACC8BD8-BA95-4F8E-B037-0494A52D56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1796783"/>
              </p:ext>
            </p:extLst>
          </p:nvPr>
        </p:nvGraphicFramePr>
        <p:xfrm>
          <a:off x="5641332" y="4404256"/>
          <a:ext cx="484717" cy="6533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6" name="Equation" r:id="rId22" imgW="291960" imgH="393480" progId="Equation.DSMT4">
                  <p:embed/>
                </p:oleObj>
              </mc:Choice>
              <mc:Fallback>
                <p:oleObj name="Equation" r:id="rId22" imgW="291960" imgH="3934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05A177F6-F1CD-4A19-AB07-B8C5241467D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641332" y="4404256"/>
                        <a:ext cx="484717" cy="6533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C5BFA940-67D2-4E4C-878F-9B4992093A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4591582"/>
              </p:ext>
            </p:extLst>
          </p:nvPr>
        </p:nvGraphicFramePr>
        <p:xfrm>
          <a:off x="6723163" y="4380975"/>
          <a:ext cx="385233" cy="6634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7" name="Equation" r:id="rId23" imgW="228600" imgH="393480" progId="Equation.DSMT4">
                  <p:embed/>
                </p:oleObj>
              </mc:Choice>
              <mc:Fallback>
                <p:oleObj name="Equation" r:id="rId23" imgW="228600" imgH="3934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1A5F5CEE-3FA7-48B2-A010-3E980DE23DB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723163" y="4380975"/>
                        <a:ext cx="385233" cy="6634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93150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5" grpId="0"/>
      <p:bldP spid="19" grpId="0"/>
      <p:bldP spid="20" grpId="0"/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BA69B2C-88C2-4D8D-AD22-DA280FAC2DA6}"/>
              </a:ext>
            </a:extLst>
          </p:cNvPr>
          <p:cNvSpPr/>
          <p:nvPr/>
        </p:nvSpPr>
        <p:spPr>
          <a:xfrm>
            <a:off x="1524000" y="76200"/>
            <a:ext cx="544068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 PHÂN SỐ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F945E4-81E2-4991-A750-4AB2ACB821C3}"/>
              </a:ext>
            </a:extLst>
          </p:cNvPr>
          <p:cNvSpPr/>
          <p:nvPr/>
        </p:nvSpPr>
        <p:spPr>
          <a:xfrm>
            <a:off x="91440" y="594360"/>
            <a:ext cx="461772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 SO SÁNH HAI PHÂN SỐ CÙNG MẪU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FE4A394-801C-439E-8544-4230B6EFCEEB}"/>
              </a:ext>
            </a:extLst>
          </p:cNvPr>
          <p:cNvSpPr/>
          <p:nvPr/>
        </p:nvSpPr>
        <p:spPr>
          <a:xfrm>
            <a:off x="83820" y="1112520"/>
            <a:ext cx="462534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SO SÁNH HAI PHÂN SỐ KHÁC MẪU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5D6976C-1BCE-4808-82A9-BB0F89DADE44}"/>
              </a:ext>
            </a:extLst>
          </p:cNvPr>
          <p:cNvSpPr/>
          <p:nvPr/>
        </p:nvSpPr>
        <p:spPr>
          <a:xfrm>
            <a:off x="91440" y="1638300"/>
            <a:ext cx="461772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3. ÁP DỤNG QUY TẮC SO SÁNH PHÂN SỐ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D00536C1-39DB-4C72-9CE9-3F650EC428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14800" y="2209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Equation" r:id="rId4" imgW="914400" imgH="198720" progId="Equation.DSMT4">
                  <p:embed/>
                </p:oleObj>
              </mc:Choice>
              <mc:Fallback>
                <p:oleObj name="Equation" r:id="rId4" imgW="914400" imgH="19872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D00536C1-39DB-4C72-9CE9-3F650EC4288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14800" y="22098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5D488C58-C869-4368-921F-7175442777F2}"/>
              </a:ext>
            </a:extLst>
          </p:cNvPr>
          <p:cNvSpPr/>
          <p:nvPr/>
        </p:nvSpPr>
        <p:spPr>
          <a:xfrm>
            <a:off x="304798" y="2543705"/>
            <a:ext cx="7188200" cy="92096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b="1" u="sng" dirty="0" err="1">
                <a:solidFill>
                  <a:schemeClr val="tx1"/>
                </a:solidFill>
              </a:rPr>
              <a:t>Vận</a:t>
            </a:r>
            <a:r>
              <a:rPr lang="en-US" b="1" u="sng" dirty="0">
                <a:solidFill>
                  <a:schemeClr val="tx1"/>
                </a:solidFill>
              </a:rPr>
              <a:t> </a:t>
            </a:r>
            <a:r>
              <a:rPr lang="en-US" b="1" u="sng" dirty="0" err="1">
                <a:solidFill>
                  <a:schemeClr val="tx1"/>
                </a:solidFill>
              </a:rPr>
              <a:t>dụng</a:t>
            </a:r>
            <a:r>
              <a:rPr lang="en-US" b="1" u="sng" dirty="0">
                <a:solidFill>
                  <a:schemeClr val="tx1"/>
                </a:solidFill>
              </a:rPr>
              <a:t>: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Bạn</a:t>
            </a:r>
            <a:r>
              <a:rPr lang="en-US" dirty="0">
                <a:solidFill>
                  <a:schemeClr val="tx1"/>
                </a:solidFill>
              </a:rPr>
              <a:t> Nam </a:t>
            </a:r>
            <a:r>
              <a:rPr lang="en-US" dirty="0" err="1">
                <a:solidFill>
                  <a:schemeClr val="tx1"/>
                </a:solidFill>
              </a:rPr>
              <a:t>rất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thích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ăn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sô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cô</a:t>
            </a:r>
            <a:r>
              <a:rPr lang="en-US" dirty="0">
                <a:solidFill>
                  <a:schemeClr val="tx1"/>
                </a:solidFill>
              </a:rPr>
              <a:t> la. </a:t>
            </a:r>
            <a:r>
              <a:rPr lang="en-US" dirty="0" err="1">
                <a:solidFill>
                  <a:schemeClr val="tx1"/>
                </a:solidFill>
              </a:rPr>
              <a:t>Mẹ</a:t>
            </a:r>
            <a:r>
              <a:rPr lang="en-US" dirty="0">
                <a:solidFill>
                  <a:schemeClr val="tx1"/>
                </a:solidFill>
              </a:rPr>
              <a:t> Nam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một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thanh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sô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cô</a:t>
            </a:r>
            <a:r>
              <a:rPr lang="en-US" dirty="0">
                <a:solidFill>
                  <a:schemeClr val="tx1"/>
                </a:solidFill>
              </a:rPr>
              <a:t> la, </a:t>
            </a:r>
            <a:r>
              <a:rPr lang="en-US" dirty="0" err="1">
                <a:solidFill>
                  <a:schemeClr val="tx1"/>
                </a:solidFill>
              </a:rPr>
              <a:t>mẹ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cho</a:t>
            </a:r>
            <a:r>
              <a:rPr lang="en-US" dirty="0">
                <a:solidFill>
                  <a:schemeClr val="tx1"/>
                </a:solidFill>
              </a:rPr>
              <a:t> Nam </a:t>
            </a:r>
            <a:r>
              <a:rPr lang="en-US" dirty="0" err="1">
                <a:solidFill>
                  <a:schemeClr val="tx1"/>
                </a:solidFill>
              </a:rPr>
              <a:t>chọn</a:t>
            </a:r>
            <a:r>
              <a:rPr lang="en-US" dirty="0">
                <a:solidFill>
                  <a:schemeClr val="tx1"/>
                </a:solidFill>
              </a:rPr>
              <a:t>     </a:t>
            </a:r>
            <a:r>
              <a:rPr lang="en-US" dirty="0" err="1">
                <a:solidFill>
                  <a:schemeClr val="tx1"/>
                </a:solidFill>
              </a:rPr>
              <a:t>hoặc</a:t>
            </a:r>
            <a:r>
              <a:rPr lang="en-US" dirty="0">
                <a:solidFill>
                  <a:schemeClr val="tx1"/>
                </a:solidFill>
              </a:rPr>
              <a:t>      </a:t>
            </a:r>
            <a:r>
              <a:rPr lang="en-US" dirty="0" err="1">
                <a:solidFill>
                  <a:schemeClr val="tx1"/>
                </a:solidFill>
              </a:rPr>
              <a:t>thanh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sô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cô</a:t>
            </a:r>
            <a:r>
              <a:rPr lang="en-US" dirty="0">
                <a:solidFill>
                  <a:schemeClr val="tx1"/>
                </a:solidFill>
              </a:rPr>
              <a:t> la </a:t>
            </a:r>
            <a:r>
              <a:rPr lang="en-US" dirty="0" err="1">
                <a:solidFill>
                  <a:schemeClr val="tx1"/>
                </a:solidFill>
              </a:rPr>
              <a:t>đó</a:t>
            </a:r>
            <a:r>
              <a:rPr lang="en-US" dirty="0">
                <a:solidFill>
                  <a:schemeClr val="tx1"/>
                </a:solidFill>
              </a:rPr>
              <a:t>. Theo </a:t>
            </a:r>
            <a:r>
              <a:rPr lang="en-US" dirty="0" err="1">
                <a:solidFill>
                  <a:schemeClr val="tx1"/>
                </a:solidFill>
              </a:rPr>
              <a:t>em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bạn</a:t>
            </a:r>
            <a:r>
              <a:rPr lang="en-US" dirty="0">
                <a:solidFill>
                  <a:schemeClr val="tx1"/>
                </a:solidFill>
              </a:rPr>
              <a:t> Nam </a:t>
            </a:r>
            <a:r>
              <a:rPr lang="en-US" dirty="0" err="1">
                <a:solidFill>
                  <a:schemeClr val="tx1"/>
                </a:solidFill>
              </a:rPr>
              <a:t>sẽ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chọn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phần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nào</a:t>
            </a:r>
            <a:r>
              <a:rPr lang="en-US" dirty="0">
                <a:solidFill>
                  <a:schemeClr val="tx1"/>
                </a:solidFill>
              </a:rPr>
              <a:t>?   </a:t>
            </a:r>
          </a:p>
          <a:p>
            <a:pPr algn="just">
              <a:lnSpc>
                <a:spcPct val="150000"/>
              </a:lnSpc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D294FD1-BC3D-425E-8D57-81DEC248BC31}"/>
              </a:ext>
            </a:extLst>
          </p:cNvPr>
          <p:cNvSpPr/>
          <p:nvPr/>
        </p:nvSpPr>
        <p:spPr>
          <a:xfrm>
            <a:off x="465665" y="4182539"/>
            <a:ext cx="6883402" cy="4114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Ta </a:t>
            </a:r>
            <a:r>
              <a:rPr lang="en-US" dirty="0" err="1"/>
              <a:t>có</a:t>
            </a:r>
            <a:r>
              <a:rPr lang="en-US" dirty="0"/>
              <a:t>:                                         </a:t>
            </a:r>
            <a:r>
              <a:rPr lang="en-US" dirty="0" err="1"/>
              <a:t>Suy</a:t>
            </a:r>
            <a:r>
              <a:rPr lang="en-US" dirty="0"/>
              <a:t> ra </a:t>
            </a:r>
          </a:p>
          <a:p>
            <a:endParaRPr lang="en-US" dirty="0"/>
          </a:p>
          <a:p>
            <a:r>
              <a:rPr lang="en-US" dirty="0" err="1"/>
              <a:t>Vì</a:t>
            </a:r>
            <a:r>
              <a:rPr lang="en-US" dirty="0"/>
              <a:t> Nam </a:t>
            </a:r>
            <a:r>
              <a:rPr lang="en-US" dirty="0" err="1"/>
              <a:t>thích</a:t>
            </a:r>
            <a:r>
              <a:rPr lang="en-US" dirty="0"/>
              <a:t> </a:t>
            </a:r>
            <a:r>
              <a:rPr lang="en-US" dirty="0" err="1"/>
              <a:t>ăn</a:t>
            </a:r>
            <a:r>
              <a:rPr lang="en-US" dirty="0"/>
              <a:t> </a:t>
            </a:r>
            <a:r>
              <a:rPr lang="en-US" dirty="0" err="1"/>
              <a:t>kẹo</a:t>
            </a:r>
            <a:r>
              <a:rPr lang="en-US" dirty="0"/>
              <a:t> </a:t>
            </a:r>
            <a:r>
              <a:rPr lang="en-US" dirty="0" err="1"/>
              <a:t>sô</a:t>
            </a:r>
            <a:r>
              <a:rPr lang="en-US" dirty="0"/>
              <a:t> </a:t>
            </a:r>
            <a:r>
              <a:rPr lang="en-US" dirty="0" err="1"/>
              <a:t>cô</a:t>
            </a:r>
            <a:r>
              <a:rPr lang="en-US" dirty="0"/>
              <a:t> la </a:t>
            </a:r>
            <a:r>
              <a:rPr lang="en-US" dirty="0" err="1"/>
              <a:t>nên</a:t>
            </a:r>
            <a:r>
              <a:rPr lang="en-US" dirty="0"/>
              <a:t> Nam </a:t>
            </a:r>
            <a:r>
              <a:rPr lang="en-US" dirty="0" err="1"/>
              <a:t>sẽ</a:t>
            </a:r>
            <a:r>
              <a:rPr lang="en-US" dirty="0"/>
              <a:t> </a:t>
            </a:r>
            <a:r>
              <a:rPr lang="en-US" dirty="0" err="1"/>
              <a:t>chọn</a:t>
            </a:r>
            <a:r>
              <a:rPr lang="en-US" dirty="0"/>
              <a:t>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nhiều</a:t>
            </a:r>
            <a:r>
              <a:rPr lang="en-US" dirty="0"/>
              <a:t> </a:t>
            </a:r>
            <a:r>
              <a:rPr lang="en-US" dirty="0" err="1"/>
              <a:t>hơn</a:t>
            </a:r>
            <a:r>
              <a:rPr lang="en-US" dirty="0"/>
              <a:t>. </a:t>
            </a:r>
          </a:p>
          <a:p>
            <a:r>
              <a:rPr lang="en-US" dirty="0" err="1"/>
              <a:t>Vậy</a:t>
            </a:r>
            <a:r>
              <a:rPr lang="en-US" dirty="0"/>
              <a:t> Nam </a:t>
            </a:r>
            <a:r>
              <a:rPr lang="en-US" dirty="0" err="1"/>
              <a:t>sẽ</a:t>
            </a:r>
            <a:r>
              <a:rPr lang="en-US" dirty="0"/>
              <a:t> </a:t>
            </a:r>
            <a:r>
              <a:rPr lang="en-US" dirty="0" err="1"/>
              <a:t>chọn</a:t>
            </a:r>
            <a:r>
              <a:rPr lang="en-US" dirty="0"/>
              <a:t> </a:t>
            </a:r>
          </a:p>
          <a:p>
            <a:r>
              <a:rPr lang="en-US" dirty="0"/>
              <a:t>  </a:t>
            </a:r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8C947EDF-F55F-46DF-8637-C88838E6EE1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2812630"/>
              </p:ext>
            </p:extLst>
          </p:nvPr>
        </p:nvGraphicFramePr>
        <p:xfrm>
          <a:off x="2962484" y="2533323"/>
          <a:ext cx="256301" cy="6755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7" name="Equation" r:id="rId6" imgW="152280" imgH="393480" progId="Equation.DSMT4">
                  <p:embed/>
                </p:oleObj>
              </mc:Choice>
              <mc:Fallback>
                <p:oleObj name="Equation" r:id="rId6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962484" y="2533323"/>
                        <a:ext cx="256301" cy="6755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580335F0-B819-448D-B025-C0E3CACD78D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3975965"/>
              </p:ext>
            </p:extLst>
          </p:nvPr>
        </p:nvGraphicFramePr>
        <p:xfrm>
          <a:off x="3811929" y="2561800"/>
          <a:ext cx="256301" cy="6621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Equation" r:id="rId8" imgW="152280" imgH="393480" progId="Equation.DSMT4">
                  <p:embed/>
                </p:oleObj>
              </mc:Choice>
              <mc:Fallback>
                <p:oleObj name="Equation" r:id="rId8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811929" y="2561800"/>
                        <a:ext cx="256301" cy="6621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18543D96-0839-4BC2-93F6-C43207A533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6515670"/>
              </p:ext>
            </p:extLst>
          </p:nvPr>
        </p:nvGraphicFramePr>
        <p:xfrm>
          <a:off x="1277493" y="3560397"/>
          <a:ext cx="2534436" cy="6439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9" name="Equation" r:id="rId10" imgW="1549080" imgH="393480" progId="Equation.DSMT4">
                  <p:embed/>
                </p:oleObj>
              </mc:Choice>
              <mc:Fallback>
                <p:oleObj name="Equation" r:id="rId10" imgW="15490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277493" y="3560397"/>
                        <a:ext cx="2534436" cy="6439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>
            <a:extLst>
              <a:ext uri="{FF2B5EF4-FFF2-40B4-BE49-F238E27FC236}">
                <a16:creationId xmlns:a16="http://schemas.microsoft.com/office/drawing/2014/main" id="{F5E013D7-8C73-43B9-A9FF-84BD06CFC18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425488"/>
              </p:ext>
            </p:extLst>
          </p:nvPr>
        </p:nvGraphicFramePr>
        <p:xfrm>
          <a:off x="4702175" y="3613737"/>
          <a:ext cx="654050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0" name="Equation" r:id="rId12" imgW="393480" imgH="393480" progId="Equation.DSMT4">
                  <p:embed/>
                </p:oleObj>
              </mc:Choice>
              <mc:Fallback>
                <p:oleObj name="Equation" r:id="rId12" imgW="393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702175" y="3613737"/>
                        <a:ext cx="654050" cy="654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>
            <a:extLst>
              <a:ext uri="{FF2B5EF4-FFF2-40B4-BE49-F238E27FC236}">
                <a16:creationId xmlns:a16="http://schemas.microsoft.com/office/drawing/2014/main" id="{86AEEE86-6939-44B9-A7D7-BCE7851E32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8913821"/>
              </p:ext>
            </p:extLst>
          </p:nvPr>
        </p:nvGraphicFramePr>
        <p:xfrm>
          <a:off x="2379557" y="4401990"/>
          <a:ext cx="234104" cy="6063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1" name="Equation" r:id="rId14" imgW="256201" imgH="661547" progId="Equation.DSMT4">
                  <p:embed/>
                </p:oleObj>
              </mc:Choice>
              <mc:Fallback>
                <p:oleObj name="Equation" r:id="rId14" imgW="256201" imgH="66154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379557" y="4401990"/>
                        <a:ext cx="234104" cy="6063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3777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BA69B2C-88C2-4D8D-AD22-DA280FAC2DA6}"/>
              </a:ext>
            </a:extLst>
          </p:cNvPr>
          <p:cNvSpPr/>
          <p:nvPr/>
        </p:nvSpPr>
        <p:spPr>
          <a:xfrm>
            <a:off x="1524000" y="76200"/>
            <a:ext cx="544068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 PHÂN SỐ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F945E4-81E2-4991-A750-4AB2ACB821C3}"/>
              </a:ext>
            </a:extLst>
          </p:cNvPr>
          <p:cNvSpPr/>
          <p:nvPr/>
        </p:nvSpPr>
        <p:spPr>
          <a:xfrm>
            <a:off x="91440" y="594360"/>
            <a:ext cx="461772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 SO SÁNH HAI PHÂN SỐ CÙNG MẪU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FE4A394-801C-439E-8544-4230B6EFCEEB}"/>
              </a:ext>
            </a:extLst>
          </p:cNvPr>
          <p:cNvSpPr/>
          <p:nvPr/>
        </p:nvSpPr>
        <p:spPr>
          <a:xfrm>
            <a:off x="83820" y="1112520"/>
            <a:ext cx="462534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SO SÁNH HAI PHÂN SỐ KHÁC MẪU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5D6976C-1BCE-4808-82A9-BB0F89DADE44}"/>
              </a:ext>
            </a:extLst>
          </p:cNvPr>
          <p:cNvSpPr/>
          <p:nvPr/>
        </p:nvSpPr>
        <p:spPr>
          <a:xfrm>
            <a:off x="91440" y="1638300"/>
            <a:ext cx="461772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3. ÁP DỤNG QUY TẮC SO SÁNH PHÂN SỐ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D00536C1-39DB-4C72-9CE9-3F650EC428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14800" y="2209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Equation" r:id="rId4" imgW="914400" imgH="198720" progId="Equation.DSMT4">
                  <p:embed/>
                </p:oleObj>
              </mc:Choice>
              <mc:Fallback>
                <p:oleObj name="Equation" r:id="rId4" imgW="914400" imgH="19872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D00536C1-39DB-4C72-9CE9-3F650EC4288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14800" y="22098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7A8BADD-8DF7-47C5-9159-4BE8F5589552}"/>
              </a:ext>
            </a:extLst>
          </p:cNvPr>
          <p:cNvSpPr/>
          <p:nvPr/>
        </p:nvSpPr>
        <p:spPr>
          <a:xfrm>
            <a:off x="441959" y="2637895"/>
            <a:ext cx="7223759" cy="9448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b="1" u="sng" dirty="0" err="1">
                <a:solidFill>
                  <a:schemeClr val="tx1"/>
                </a:solidFill>
              </a:rPr>
              <a:t>Nhận</a:t>
            </a:r>
            <a:r>
              <a:rPr lang="en-US" b="1" u="sng" dirty="0">
                <a:solidFill>
                  <a:schemeClr val="tx1"/>
                </a:solidFill>
              </a:rPr>
              <a:t> </a:t>
            </a:r>
            <a:r>
              <a:rPr lang="en-US" b="1" u="sng" dirty="0" err="1">
                <a:solidFill>
                  <a:schemeClr val="tx1"/>
                </a:solidFill>
              </a:rPr>
              <a:t>xét</a:t>
            </a:r>
            <a:r>
              <a:rPr lang="en-US" dirty="0">
                <a:solidFill>
                  <a:schemeClr val="tx1"/>
                </a:solidFill>
              </a:rPr>
              <a:t>: 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a)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nhỏ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hơn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0 </a:t>
            </a:r>
            <a:r>
              <a:rPr lang="en-US" dirty="0" err="1">
                <a:solidFill>
                  <a:schemeClr val="tx1"/>
                </a:solidFill>
              </a:rPr>
              <a:t>gọi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là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phân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số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âm</a:t>
            </a:r>
            <a:r>
              <a:rPr lang="en-US" i="1" dirty="0">
                <a:solidFill>
                  <a:schemeClr val="tx1"/>
                </a:solidFill>
              </a:rPr>
              <a:t>.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lớn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hơn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0 </a:t>
            </a:r>
            <a:r>
              <a:rPr lang="en-US" dirty="0" err="1">
                <a:solidFill>
                  <a:schemeClr val="tx1"/>
                </a:solidFill>
              </a:rPr>
              <a:t>gọi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là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phân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số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dương</a:t>
            </a:r>
            <a:r>
              <a:rPr lang="en-US" i="1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b) Theo </a:t>
            </a:r>
            <a:r>
              <a:rPr lang="en-US" dirty="0" err="1">
                <a:solidFill>
                  <a:schemeClr val="tx1"/>
                </a:solidFill>
              </a:rPr>
              <a:t>tính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chất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bắc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cầu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phân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số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âm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nhỏ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hơn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dương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7509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62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BA69B2C-88C2-4D8D-AD22-DA280FAC2DA6}"/>
              </a:ext>
            </a:extLst>
          </p:cNvPr>
          <p:cNvSpPr/>
          <p:nvPr/>
        </p:nvSpPr>
        <p:spPr>
          <a:xfrm>
            <a:off x="1524000" y="76200"/>
            <a:ext cx="544068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BEF6115-99C3-4CFC-8199-F12866726161}"/>
              </a:ext>
            </a:extLst>
          </p:cNvPr>
          <p:cNvSpPr/>
          <p:nvPr/>
        </p:nvSpPr>
        <p:spPr>
          <a:xfrm>
            <a:off x="373380" y="1935480"/>
            <a:ext cx="1348740" cy="1318260"/>
          </a:xfrm>
          <a:prstGeom prst="ellipse">
            <a:avLst/>
          </a:prstGeom>
          <a:ln cmpd="thinThick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So </a:t>
            </a:r>
            <a:r>
              <a:rPr lang="en-US" dirty="0" err="1"/>
              <a:t>sánh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số</a:t>
            </a:r>
            <a:endParaRPr lang="en-US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5CE0D4E-2137-48B1-9364-2E762AED1785}"/>
              </a:ext>
            </a:extLst>
          </p:cNvPr>
          <p:cNvCxnSpPr>
            <a:cxnSpLocks/>
            <a:stCxn id="3" idx="7"/>
          </p:cNvCxnSpPr>
          <p:nvPr/>
        </p:nvCxnSpPr>
        <p:spPr>
          <a:xfrm flipV="1">
            <a:off x="1524602" y="1584960"/>
            <a:ext cx="692649" cy="5435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397D2B4-6F53-46BD-9B6C-3D196C786A29}"/>
              </a:ext>
            </a:extLst>
          </p:cNvPr>
          <p:cNvCxnSpPr>
            <a:cxnSpLocks/>
            <a:stCxn id="3" idx="5"/>
          </p:cNvCxnSpPr>
          <p:nvPr/>
        </p:nvCxnSpPr>
        <p:spPr>
          <a:xfrm>
            <a:off x="1524602" y="3060685"/>
            <a:ext cx="753778" cy="5435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ACBAA927-5607-4241-82D8-FA84DC76145E}"/>
              </a:ext>
            </a:extLst>
          </p:cNvPr>
          <p:cNvSpPr txBox="1"/>
          <p:nvPr/>
        </p:nvSpPr>
        <p:spPr>
          <a:xfrm>
            <a:off x="2209462" y="1259048"/>
            <a:ext cx="692649" cy="646331"/>
          </a:xfrm>
          <a:prstGeom prst="rect">
            <a:avLst/>
          </a:prstGeom>
          <a:noFill/>
          <a:ln cmpd="thinThick">
            <a:solidFill>
              <a:schemeClr val="accent2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Quy</a:t>
            </a:r>
            <a:r>
              <a:rPr lang="en-US" dirty="0"/>
              <a:t> </a:t>
            </a:r>
            <a:r>
              <a:rPr lang="en-US" dirty="0" err="1"/>
              <a:t>tắc</a:t>
            </a:r>
            <a:r>
              <a:rPr lang="en-US" dirty="0"/>
              <a:t>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25D7DE5-AA7F-4A85-BC07-E0D7457AD111}"/>
              </a:ext>
            </a:extLst>
          </p:cNvPr>
          <p:cNvSpPr txBox="1"/>
          <p:nvPr/>
        </p:nvSpPr>
        <p:spPr>
          <a:xfrm>
            <a:off x="2278380" y="3337560"/>
            <a:ext cx="692649" cy="64633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Quy</a:t>
            </a:r>
            <a:r>
              <a:rPr lang="en-US" dirty="0"/>
              <a:t> </a:t>
            </a:r>
            <a:r>
              <a:rPr lang="en-US" dirty="0" err="1"/>
              <a:t>tắc</a:t>
            </a:r>
            <a:r>
              <a:rPr lang="en-US" dirty="0"/>
              <a:t> 2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03AC3EC-B556-4B59-921F-F03243C31045}"/>
              </a:ext>
            </a:extLst>
          </p:cNvPr>
          <p:cNvCxnSpPr>
            <a:cxnSpLocks/>
            <a:stCxn id="14" idx="3"/>
          </p:cNvCxnSpPr>
          <p:nvPr/>
        </p:nvCxnSpPr>
        <p:spPr>
          <a:xfrm>
            <a:off x="2902111" y="1582214"/>
            <a:ext cx="51893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F64F1A8-5469-437C-9D9D-C21A3592B323}"/>
              </a:ext>
            </a:extLst>
          </p:cNvPr>
          <p:cNvCxnSpPr>
            <a:cxnSpLocks/>
            <a:stCxn id="15" idx="3"/>
          </p:cNvCxnSpPr>
          <p:nvPr/>
        </p:nvCxnSpPr>
        <p:spPr>
          <a:xfrm>
            <a:off x="2971029" y="3611007"/>
            <a:ext cx="488451" cy="465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E5B60897-FFDF-452B-8026-70F57D604D7A}"/>
              </a:ext>
            </a:extLst>
          </p:cNvPr>
          <p:cNvSpPr/>
          <p:nvPr/>
        </p:nvSpPr>
        <p:spPr>
          <a:xfrm>
            <a:off x="3421042" y="999589"/>
            <a:ext cx="5440680" cy="1318257"/>
          </a:xfrm>
          <a:prstGeom prst="roundRect">
            <a:avLst/>
          </a:prstGeom>
          <a:ln cmpd="tri"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cùng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mẫu</a:t>
            </a:r>
            <a:r>
              <a:rPr lang="en-US" dirty="0"/>
              <a:t> </a:t>
            </a:r>
            <a:r>
              <a:rPr lang="en-US" dirty="0" err="1"/>
              <a:t>dương</a:t>
            </a:r>
            <a:r>
              <a:rPr lang="en-US" dirty="0"/>
              <a:t>: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tử</a:t>
            </a:r>
            <a:r>
              <a:rPr lang="en-US" dirty="0"/>
              <a:t> </a:t>
            </a:r>
            <a:r>
              <a:rPr lang="en-US" dirty="0" err="1"/>
              <a:t>nhỏ</a:t>
            </a:r>
            <a:r>
              <a:rPr lang="en-US" dirty="0"/>
              <a:t> </a:t>
            </a:r>
            <a:r>
              <a:rPr lang="en-US" dirty="0" err="1"/>
              <a:t>hơn</a:t>
            </a:r>
            <a:r>
              <a:rPr lang="en-US" dirty="0"/>
              <a:t> </a:t>
            </a:r>
            <a:r>
              <a:rPr lang="en-US" dirty="0" err="1"/>
              <a:t>thì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đó</a:t>
            </a:r>
            <a:r>
              <a:rPr lang="en-US" dirty="0"/>
              <a:t> </a:t>
            </a:r>
            <a:r>
              <a:rPr lang="en-US" dirty="0" err="1"/>
              <a:t>nhỏ</a:t>
            </a:r>
            <a:r>
              <a:rPr lang="en-US" dirty="0"/>
              <a:t> </a:t>
            </a:r>
            <a:r>
              <a:rPr lang="en-US" dirty="0" err="1"/>
              <a:t>hơn</a:t>
            </a:r>
            <a:r>
              <a:rPr lang="en-US" dirty="0"/>
              <a:t>,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tử</a:t>
            </a:r>
            <a:r>
              <a:rPr lang="en-US" dirty="0"/>
              <a:t> </a:t>
            </a:r>
            <a:r>
              <a:rPr lang="en-US" dirty="0" err="1"/>
              <a:t>lớn</a:t>
            </a:r>
            <a:r>
              <a:rPr lang="en-US" dirty="0"/>
              <a:t> </a:t>
            </a:r>
            <a:r>
              <a:rPr lang="en-US" dirty="0" err="1"/>
              <a:t>hơn</a:t>
            </a:r>
            <a:r>
              <a:rPr lang="en-US" dirty="0"/>
              <a:t> </a:t>
            </a:r>
            <a:r>
              <a:rPr lang="en-US" dirty="0" err="1"/>
              <a:t>thì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đó</a:t>
            </a:r>
            <a:r>
              <a:rPr lang="en-US" dirty="0"/>
              <a:t> </a:t>
            </a:r>
            <a:r>
              <a:rPr lang="en-US" dirty="0" err="1"/>
              <a:t>lớn</a:t>
            </a:r>
            <a:r>
              <a:rPr lang="en-US" dirty="0"/>
              <a:t> </a:t>
            </a:r>
            <a:r>
              <a:rPr lang="en-US" dirty="0" err="1"/>
              <a:t>hơn</a:t>
            </a:r>
            <a:r>
              <a:rPr lang="en-US" dirty="0"/>
              <a:t>.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A7DA1D78-E6D5-4C5E-96CF-335C51C1130F}"/>
              </a:ext>
            </a:extLst>
          </p:cNvPr>
          <p:cNvSpPr/>
          <p:nvPr/>
        </p:nvSpPr>
        <p:spPr>
          <a:xfrm>
            <a:off x="3451522" y="2950309"/>
            <a:ext cx="5440680" cy="131825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/>
              <a:t>Để</a:t>
            </a:r>
            <a:r>
              <a:rPr lang="en-US" dirty="0"/>
              <a:t> so </a:t>
            </a:r>
            <a:r>
              <a:rPr lang="en-US" dirty="0" err="1"/>
              <a:t>sánh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mẫu</a:t>
            </a:r>
            <a:r>
              <a:rPr lang="en-US" dirty="0"/>
              <a:t> </a:t>
            </a:r>
            <a:r>
              <a:rPr lang="en-US" dirty="0" err="1"/>
              <a:t>khác</a:t>
            </a:r>
            <a:r>
              <a:rPr lang="en-US" dirty="0"/>
              <a:t> </a:t>
            </a:r>
            <a:r>
              <a:rPr lang="en-US" dirty="0" err="1"/>
              <a:t>nhau</a:t>
            </a:r>
            <a:r>
              <a:rPr lang="en-US" dirty="0"/>
              <a:t>, ta </a:t>
            </a:r>
            <a:r>
              <a:rPr lang="en-US" dirty="0" err="1"/>
              <a:t>viết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đó</a:t>
            </a:r>
            <a:r>
              <a:rPr lang="en-US" dirty="0"/>
              <a:t> ở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cùng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mẫu</a:t>
            </a:r>
            <a:r>
              <a:rPr lang="en-US" dirty="0"/>
              <a:t> </a:t>
            </a:r>
            <a:r>
              <a:rPr lang="en-US" dirty="0" err="1"/>
              <a:t>dương</a:t>
            </a:r>
            <a:r>
              <a:rPr lang="en-US" dirty="0"/>
              <a:t> </a:t>
            </a:r>
            <a:r>
              <a:rPr lang="en-US" dirty="0" err="1"/>
              <a:t>rồi</a:t>
            </a:r>
            <a:r>
              <a:rPr lang="en-US" dirty="0"/>
              <a:t> so </a:t>
            </a:r>
            <a:r>
              <a:rPr lang="en-US" dirty="0" err="1"/>
              <a:t>sánh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mới</a:t>
            </a:r>
            <a:r>
              <a:rPr lang="en-US" dirty="0"/>
              <a:t> </a:t>
            </a:r>
            <a:r>
              <a:rPr lang="en-US" dirty="0" err="1"/>
              <a:t>nhận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50139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4" grpId="0" animBg="1"/>
      <p:bldP spid="15" grpId="0" animBg="1"/>
      <p:bldP spid="22" grpId="0" animBg="1"/>
      <p:bldP spid="2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BA69B2C-88C2-4D8D-AD22-DA280FAC2DA6}"/>
              </a:ext>
            </a:extLst>
          </p:cNvPr>
          <p:cNvSpPr/>
          <p:nvPr/>
        </p:nvSpPr>
        <p:spPr>
          <a:xfrm>
            <a:off x="1524000" y="76200"/>
            <a:ext cx="544068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 PHÂN SỐ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D00536C1-39DB-4C72-9CE9-3F650EC428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14800" y="2209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0" name="Equation" r:id="rId4" imgW="914400" imgH="198720" progId="Equation.DSMT4">
                  <p:embed/>
                </p:oleObj>
              </mc:Choice>
              <mc:Fallback>
                <p:oleObj name="Equation" r:id="rId4" imgW="914400" imgH="19872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D00536C1-39DB-4C72-9CE9-3F650EC4288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14800" y="22098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7A8BADD-8DF7-47C5-9159-4BE8F5589552}"/>
              </a:ext>
            </a:extLst>
          </p:cNvPr>
          <p:cNvSpPr/>
          <p:nvPr/>
        </p:nvSpPr>
        <p:spPr>
          <a:xfrm>
            <a:off x="441959" y="618595"/>
            <a:ext cx="7223759" cy="9448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b="1" u="sng" dirty="0" err="1">
                <a:solidFill>
                  <a:schemeClr val="tx1"/>
                </a:solidFill>
              </a:rPr>
              <a:t>Bài</a:t>
            </a:r>
            <a:r>
              <a:rPr lang="en-US" b="1" u="sng" dirty="0">
                <a:solidFill>
                  <a:schemeClr val="tx1"/>
                </a:solidFill>
              </a:rPr>
              <a:t> 1</a:t>
            </a:r>
            <a:r>
              <a:rPr lang="en-US" dirty="0">
                <a:solidFill>
                  <a:schemeClr val="tx1"/>
                </a:solidFill>
              </a:rPr>
              <a:t>: So </a:t>
            </a:r>
            <a:r>
              <a:rPr lang="en-US" dirty="0" err="1">
                <a:solidFill>
                  <a:schemeClr val="tx1"/>
                </a:solidFill>
              </a:rPr>
              <a:t>sánh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endParaRPr lang="en-US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a)       </a:t>
            </a:r>
            <a:r>
              <a:rPr lang="en-US" dirty="0" err="1">
                <a:solidFill>
                  <a:schemeClr val="tx1"/>
                </a:solidFill>
              </a:rPr>
              <a:t>và</a:t>
            </a:r>
            <a:r>
              <a:rPr lang="en-US" dirty="0">
                <a:solidFill>
                  <a:schemeClr val="tx1"/>
                </a:solidFill>
              </a:rPr>
              <a:t>                                               b)      </a:t>
            </a:r>
            <a:r>
              <a:rPr lang="en-US" dirty="0" err="1">
                <a:solidFill>
                  <a:schemeClr val="tx1"/>
                </a:solidFill>
              </a:rPr>
              <a:t>và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ACAAE15C-2FC5-40A0-B72B-BD30E0D54F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936538"/>
              </p:ext>
            </p:extLst>
          </p:nvPr>
        </p:nvGraphicFramePr>
        <p:xfrm>
          <a:off x="815340" y="1061930"/>
          <a:ext cx="358140" cy="6167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1" name="Equation" r:id="rId6" imgW="228600" imgH="393480" progId="Equation.DSMT4">
                  <p:embed/>
                </p:oleObj>
              </mc:Choice>
              <mc:Fallback>
                <p:oleObj name="Equation" r:id="rId6" imgW="228600" imgH="39348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ACAAE15C-2FC5-40A0-B72B-BD30E0D54F7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15340" y="1061930"/>
                        <a:ext cx="358140" cy="6167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105D0DE0-CB70-458E-BE0F-CD4063AE6C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6342272"/>
              </p:ext>
            </p:extLst>
          </p:nvPr>
        </p:nvGraphicFramePr>
        <p:xfrm>
          <a:off x="1630680" y="1061930"/>
          <a:ext cx="320040" cy="5511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2" name="Equation" r:id="rId8" imgW="228600" imgH="393480" progId="Equation.DSMT4">
                  <p:embed/>
                </p:oleObj>
              </mc:Choice>
              <mc:Fallback>
                <p:oleObj name="Equation" r:id="rId8" imgW="228600" imgH="39348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105D0DE0-CB70-458E-BE0F-CD4063AE6C0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630680" y="1061930"/>
                        <a:ext cx="320040" cy="5511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34931229-14E3-4FE6-A826-EBDCFAAABCB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4125754"/>
              </p:ext>
            </p:extLst>
          </p:nvPr>
        </p:nvGraphicFramePr>
        <p:xfrm>
          <a:off x="4945380" y="1083415"/>
          <a:ext cx="327660" cy="564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3" name="Equation" r:id="rId10" imgW="228600" imgH="393480" progId="Equation.DSMT4">
                  <p:embed/>
                </p:oleObj>
              </mc:Choice>
              <mc:Fallback>
                <p:oleObj name="Equation" r:id="rId10" imgW="228600" imgH="3934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34931229-14E3-4FE6-A826-EBDCFAAABCB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945380" y="1083415"/>
                        <a:ext cx="327660" cy="5643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6336FB5-23B4-4AB6-96CB-E46B11AF8FF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4876216"/>
              </p:ext>
            </p:extLst>
          </p:nvPr>
        </p:nvGraphicFramePr>
        <p:xfrm>
          <a:off x="5661660" y="1053464"/>
          <a:ext cx="327660" cy="564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4" name="Equation" r:id="rId12" imgW="228600" imgH="393480" progId="Equation.DSMT4">
                  <p:embed/>
                </p:oleObj>
              </mc:Choice>
              <mc:Fallback>
                <p:oleObj name="Equation" r:id="rId12" imgW="228600" imgH="3934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66336FB5-23B4-4AB6-96CB-E46B11AF8FF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5661660" y="1053464"/>
                        <a:ext cx="327660" cy="5643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AACC7D9F-E864-4E12-8B7D-8DE9C8FAD159}"/>
              </a:ext>
            </a:extLst>
          </p:cNvPr>
          <p:cNvSpPr/>
          <p:nvPr/>
        </p:nvSpPr>
        <p:spPr>
          <a:xfrm>
            <a:off x="403859" y="2180695"/>
            <a:ext cx="2603033" cy="9448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b="1" u="sng" dirty="0" err="1">
                <a:solidFill>
                  <a:schemeClr val="tx1"/>
                </a:solidFill>
              </a:rPr>
              <a:t>Giải</a:t>
            </a:r>
            <a:r>
              <a:rPr lang="en-US" dirty="0">
                <a:solidFill>
                  <a:schemeClr val="tx1"/>
                </a:solidFill>
              </a:rPr>
              <a:t>: </a:t>
            </a:r>
          </a:p>
          <a:p>
            <a:pPr marL="342900" indent="-342900" algn="just">
              <a:lnSpc>
                <a:spcPct val="150000"/>
              </a:lnSpc>
              <a:buAutoNum type="alphaLcParenR"/>
            </a:pPr>
            <a:r>
              <a:rPr lang="en-US" dirty="0">
                <a:solidFill>
                  <a:schemeClr val="tx1"/>
                </a:solidFill>
              </a:rPr>
              <a:t>Ta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                                                </a:t>
            </a:r>
          </a:p>
          <a:p>
            <a:pPr algn="just">
              <a:lnSpc>
                <a:spcPct val="150000"/>
              </a:lnSpc>
            </a:pPr>
            <a:endParaRPr lang="en-US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dirty="0" err="1">
                <a:solidFill>
                  <a:schemeClr val="tx1"/>
                </a:solidFill>
              </a:rPr>
              <a:t>Vì</a:t>
            </a:r>
            <a:r>
              <a:rPr lang="en-US" dirty="0">
                <a:solidFill>
                  <a:schemeClr val="tx1"/>
                </a:solidFill>
              </a:rPr>
              <a:t>              </a:t>
            </a:r>
            <a:r>
              <a:rPr lang="en-US" dirty="0" err="1">
                <a:solidFill>
                  <a:schemeClr val="tx1"/>
                </a:solidFill>
              </a:rPr>
              <a:t>nên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algn="just">
              <a:lnSpc>
                <a:spcPct val="150000"/>
              </a:lnSpc>
            </a:pP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91DF77B2-067A-4FFD-96D9-0250B388C7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6086718"/>
              </p:ext>
            </p:extLst>
          </p:nvPr>
        </p:nvGraphicFramePr>
        <p:xfrm>
          <a:off x="1478282" y="2004482"/>
          <a:ext cx="1455328" cy="5710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5" name="Equation" r:id="rId14" imgW="1002960" imgH="393480" progId="Equation.DSMT4">
                  <p:embed/>
                </p:oleObj>
              </mc:Choice>
              <mc:Fallback>
                <p:oleObj name="Equation" r:id="rId14" imgW="10029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478282" y="2004482"/>
                        <a:ext cx="1455328" cy="5710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844BD9EA-31F9-4CEE-A2EF-4EEA1461A1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2392530"/>
              </p:ext>
            </p:extLst>
          </p:nvPr>
        </p:nvGraphicFramePr>
        <p:xfrm>
          <a:off x="876300" y="2857818"/>
          <a:ext cx="725488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6" name="Equation" r:id="rId16" imgW="558720" imgH="393480" progId="Equation.DSMT4">
                  <p:embed/>
                </p:oleObj>
              </mc:Choice>
              <mc:Fallback>
                <p:oleObj name="Equation" r:id="rId16" imgW="5587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876300" y="2857818"/>
                        <a:ext cx="725488" cy="511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EEABDE88-13DE-4DEB-840D-432BFC32D6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0709808"/>
              </p:ext>
            </p:extLst>
          </p:nvPr>
        </p:nvGraphicFramePr>
        <p:xfrm>
          <a:off x="2205946" y="2826808"/>
          <a:ext cx="800946" cy="564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7" name="Equation" r:id="rId18" imgW="558720" imgH="393480" progId="Equation.DSMT4">
                  <p:embed/>
                </p:oleObj>
              </mc:Choice>
              <mc:Fallback>
                <p:oleObj name="Equation" r:id="rId18" imgW="5587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205946" y="2826808"/>
                        <a:ext cx="800946" cy="5643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18E07C9B-13FD-407B-8D25-8F091C81CF89}"/>
              </a:ext>
            </a:extLst>
          </p:cNvPr>
          <p:cNvSpPr/>
          <p:nvPr/>
        </p:nvSpPr>
        <p:spPr>
          <a:xfrm>
            <a:off x="4564379" y="2455015"/>
            <a:ext cx="2603033" cy="9448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b) Ta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              </a:t>
            </a:r>
            <a:r>
              <a:rPr lang="en-US" dirty="0" err="1">
                <a:solidFill>
                  <a:schemeClr val="tx1"/>
                </a:solidFill>
              </a:rPr>
              <a:t>và</a:t>
            </a:r>
            <a:r>
              <a:rPr lang="en-US" dirty="0">
                <a:solidFill>
                  <a:schemeClr val="tx1"/>
                </a:solidFill>
              </a:rPr>
              <a:t>                                 </a:t>
            </a:r>
          </a:p>
          <a:p>
            <a:pPr algn="just">
              <a:lnSpc>
                <a:spcPct val="150000"/>
              </a:lnSpc>
            </a:pPr>
            <a:endParaRPr lang="en-US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dirty="0" err="1">
                <a:solidFill>
                  <a:schemeClr val="tx1"/>
                </a:solidFill>
              </a:rPr>
              <a:t>Vì</a:t>
            </a:r>
            <a:r>
              <a:rPr lang="en-US" dirty="0">
                <a:solidFill>
                  <a:schemeClr val="tx1"/>
                </a:solidFill>
              </a:rPr>
              <a:t>              </a:t>
            </a:r>
            <a:r>
              <a:rPr lang="en-US" dirty="0" err="1">
                <a:solidFill>
                  <a:schemeClr val="tx1"/>
                </a:solidFill>
              </a:rPr>
              <a:t>nên</a:t>
            </a:r>
            <a:r>
              <a:rPr lang="en-US" dirty="0">
                <a:solidFill>
                  <a:schemeClr val="tx1"/>
                </a:solidFill>
              </a:rPr>
              <a:t>  </a:t>
            </a:r>
          </a:p>
          <a:p>
            <a:pPr algn="just">
              <a:lnSpc>
                <a:spcPct val="150000"/>
              </a:lnSpc>
            </a:pP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18703E6-0415-4E62-B728-99F7AF34943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51915"/>
              </p:ext>
            </p:extLst>
          </p:nvPr>
        </p:nvGraphicFramePr>
        <p:xfrm>
          <a:off x="5608320" y="2068393"/>
          <a:ext cx="758992" cy="6191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8" name="Equation" r:id="rId20" imgW="482400" imgH="393480" progId="Equation.DSMT4">
                  <p:embed/>
                </p:oleObj>
              </mc:Choice>
              <mc:Fallback>
                <p:oleObj name="Equation" r:id="rId20" imgW="482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5608320" y="2068393"/>
                        <a:ext cx="758992" cy="6191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893079D2-031C-4C98-B427-30CDDE714E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5544007"/>
              </p:ext>
            </p:extLst>
          </p:nvPr>
        </p:nvGraphicFramePr>
        <p:xfrm>
          <a:off x="6761012" y="2080932"/>
          <a:ext cx="848359" cy="5977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9" name="Equation" r:id="rId22" imgW="558720" imgH="393480" progId="Equation.DSMT4">
                  <p:embed/>
                </p:oleObj>
              </mc:Choice>
              <mc:Fallback>
                <p:oleObj name="Equation" r:id="rId22" imgW="5587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6761012" y="2080932"/>
                        <a:ext cx="848359" cy="5977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D9307322-7CE3-41B4-A0B0-B29BCD8E6B7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43082"/>
              </p:ext>
            </p:extLst>
          </p:nvPr>
        </p:nvGraphicFramePr>
        <p:xfrm>
          <a:off x="5044440" y="2943676"/>
          <a:ext cx="698500" cy="5698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0" name="Equation" r:id="rId24" imgW="482400" imgH="393480" progId="Equation.DSMT4">
                  <p:embed/>
                </p:oleObj>
              </mc:Choice>
              <mc:Fallback>
                <p:oleObj name="Equation" r:id="rId24" imgW="482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5044440" y="2943676"/>
                        <a:ext cx="698500" cy="5698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2A405878-5887-4EEF-8AC2-DAE38B9594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222313"/>
              </p:ext>
            </p:extLst>
          </p:nvPr>
        </p:nvGraphicFramePr>
        <p:xfrm>
          <a:off x="6420652" y="2938421"/>
          <a:ext cx="848360" cy="5977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1" name="Equation" r:id="rId26" imgW="558720" imgH="393480" progId="Equation.DSMT4">
                  <p:embed/>
                </p:oleObj>
              </mc:Choice>
              <mc:Fallback>
                <p:oleObj name="Equation" r:id="rId26" imgW="5587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6420652" y="2938421"/>
                        <a:ext cx="848360" cy="5977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34664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BA69B2C-88C2-4D8D-AD22-DA280FAC2DA6}"/>
              </a:ext>
            </a:extLst>
          </p:cNvPr>
          <p:cNvSpPr/>
          <p:nvPr/>
        </p:nvSpPr>
        <p:spPr>
          <a:xfrm>
            <a:off x="1524000" y="76200"/>
            <a:ext cx="544068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 PHÂN SỐ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D00536C1-39DB-4C72-9CE9-3F650EC428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14800" y="2209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Equation" r:id="rId4" imgW="914400" imgH="198720" progId="Equation.DSMT4">
                  <p:embed/>
                </p:oleObj>
              </mc:Choice>
              <mc:Fallback>
                <p:oleObj name="Equation" r:id="rId4" imgW="914400" imgH="19872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D00536C1-39DB-4C72-9CE9-3F650EC4288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14800" y="22098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8C7F0C1-D235-466B-9B4D-5FE5556BF808}"/>
              </a:ext>
            </a:extLst>
          </p:cNvPr>
          <p:cNvSpPr txBox="1"/>
          <p:nvPr/>
        </p:nvSpPr>
        <p:spPr>
          <a:xfrm>
            <a:off x="259080" y="723900"/>
            <a:ext cx="768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err="1"/>
              <a:t>Bài</a:t>
            </a:r>
            <a:r>
              <a:rPr lang="en-US" b="1" u="sng" dirty="0"/>
              <a:t> 2</a:t>
            </a:r>
            <a:r>
              <a:rPr lang="en-US" dirty="0"/>
              <a:t>: </a:t>
            </a:r>
            <a:r>
              <a:rPr lang="en-US" dirty="0" err="1"/>
              <a:t>Tổ</a:t>
            </a:r>
            <a:r>
              <a:rPr lang="en-US" dirty="0"/>
              <a:t> 1 </a:t>
            </a:r>
            <a:r>
              <a:rPr lang="en-US" dirty="0" err="1"/>
              <a:t>gồm</a:t>
            </a:r>
            <a:r>
              <a:rPr lang="en-US" dirty="0"/>
              <a:t> 8 </a:t>
            </a:r>
            <a:r>
              <a:rPr lang="en-US" dirty="0" err="1"/>
              <a:t>bạn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tổng</a:t>
            </a:r>
            <a:r>
              <a:rPr lang="en-US" dirty="0"/>
              <a:t> </a:t>
            </a:r>
            <a:r>
              <a:rPr lang="en-US" dirty="0" err="1"/>
              <a:t>chiều</a:t>
            </a:r>
            <a:r>
              <a:rPr lang="en-US" dirty="0"/>
              <a:t> </a:t>
            </a:r>
            <a:r>
              <a:rPr lang="en-US" dirty="0" err="1"/>
              <a:t>cao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115 dm. </a:t>
            </a:r>
            <a:r>
              <a:rPr lang="en-US" dirty="0" err="1"/>
              <a:t>Tổ</a:t>
            </a:r>
            <a:r>
              <a:rPr lang="en-US" dirty="0"/>
              <a:t> 2 </a:t>
            </a:r>
            <a:r>
              <a:rPr lang="en-US" dirty="0" err="1"/>
              <a:t>gồm</a:t>
            </a:r>
            <a:r>
              <a:rPr lang="en-US" dirty="0"/>
              <a:t> 10 </a:t>
            </a:r>
            <a:r>
              <a:rPr lang="en-US" dirty="0" err="1"/>
              <a:t>bạn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tổng</a:t>
            </a:r>
            <a:r>
              <a:rPr lang="en-US" dirty="0"/>
              <a:t> </a:t>
            </a:r>
            <a:r>
              <a:rPr lang="en-US" dirty="0" err="1"/>
              <a:t>chiều</a:t>
            </a:r>
            <a:r>
              <a:rPr lang="en-US" dirty="0"/>
              <a:t> </a:t>
            </a:r>
            <a:r>
              <a:rPr lang="en-US" dirty="0" err="1"/>
              <a:t>cao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138 dm. </a:t>
            </a:r>
            <a:r>
              <a:rPr lang="en-US" dirty="0" err="1"/>
              <a:t>Hỏi</a:t>
            </a:r>
            <a:r>
              <a:rPr lang="en-US" dirty="0"/>
              <a:t> </a:t>
            </a:r>
            <a:r>
              <a:rPr lang="en-US" dirty="0" err="1"/>
              <a:t>chiều</a:t>
            </a:r>
            <a:r>
              <a:rPr lang="en-US" dirty="0"/>
              <a:t> </a:t>
            </a:r>
            <a:r>
              <a:rPr lang="en-US" dirty="0" err="1"/>
              <a:t>cao</a:t>
            </a:r>
            <a:r>
              <a:rPr lang="en-US" dirty="0"/>
              <a:t> </a:t>
            </a:r>
            <a:r>
              <a:rPr lang="en-US" dirty="0" err="1"/>
              <a:t>trung</a:t>
            </a:r>
            <a:r>
              <a:rPr lang="en-US" dirty="0"/>
              <a:t> </a:t>
            </a:r>
            <a:r>
              <a:rPr lang="en-US" dirty="0" err="1"/>
              <a:t>bình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bạn</a:t>
            </a:r>
            <a:r>
              <a:rPr lang="en-US" dirty="0"/>
              <a:t> ở </a:t>
            </a:r>
            <a:r>
              <a:rPr lang="en-US" dirty="0" err="1"/>
              <a:t>tổ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lớn</a:t>
            </a:r>
            <a:r>
              <a:rPr lang="en-US" dirty="0"/>
              <a:t> </a:t>
            </a:r>
            <a:r>
              <a:rPr lang="en-US" dirty="0" err="1"/>
              <a:t>hơn</a:t>
            </a:r>
            <a:r>
              <a:rPr lang="en-US" dirty="0"/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E247B1-35BB-4DB7-94BA-E53E7136382D}"/>
              </a:ext>
            </a:extLst>
          </p:cNvPr>
          <p:cNvSpPr txBox="1"/>
          <p:nvPr/>
        </p:nvSpPr>
        <p:spPr>
          <a:xfrm>
            <a:off x="373380" y="1722438"/>
            <a:ext cx="756666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Chiều</a:t>
            </a:r>
            <a:r>
              <a:rPr lang="en-US" dirty="0"/>
              <a:t> </a:t>
            </a:r>
            <a:r>
              <a:rPr lang="en-US" dirty="0" err="1"/>
              <a:t>cao</a:t>
            </a:r>
            <a:r>
              <a:rPr lang="en-US" dirty="0"/>
              <a:t> </a:t>
            </a:r>
            <a:r>
              <a:rPr lang="en-US" dirty="0" err="1"/>
              <a:t>trung</a:t>
            </a:r>
            <a:r>
              <a:rPr lang="en-US" dirty="0"/>
              <a:t> </a:t>
            </a:r>
            <a:r>
              <a:rPr lang="en-US" dirty="0" err="1"/>
              <a:t>bình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bạn</a:t>
            </a:r>
            <a:r>
              <a:rPr lang="en-US" dirty="0"/>
              <a:t> ở </a:t>
            </a:r>
            <a:r>
              <a:rPr lang="en-US" dirty="0" err="1"/>
              <a:t>tổ</a:t>
            </a:r>
            <a:r>
              <a:rPr lang="en-US" dirty="0"/>
              <a:t> 1 </a:t>
            </a:r>
            <a:r>
              <a:rPr lang="en-US" dirty="0" err="1"/>
              <a:t>là</a:t>
            </a:r>
            <a:r>
              <a:rPr lang="en-US" dirty="0"/>
              <a:t>:        dm </a:t>
            </a:r>
          </a:p>
          <a:p>
            <a:endParaRPr lang="en-US" dirty="0"/>
          </a:p>
          <a:p>
            <a:r>
              <a:rPr lang="en-US" dirty="0" err="1"/>
              <a:t>Chiều</a:t>
            </a:r>
            <a:r>
              <a:rPr lang="en-US" dirty="0"/>
              <a:t> </a:t>
            </a:r>
            <a:r>
              <a:rPr lang="en-US" dirty="0" err="1"/>
              <a:t>cao</a:t>
            </a:r>
            <a:r>
              <a:rPr lang="en-US" dirty="0"/>
              <a:t> </a:t>
            </a:r>
            <a:r>
              <a:rPr lang="en-US" dirty="0" err="1"/>
              <a:t>trung</a:t>
            </a:r>
            <a:r>
              <a:rPr lang="en-US" dirty="0"/>
              <a:t> </a:t>
            </a:r>
            <a:r>
              <a:rPr lang="en-US" dirty="0" err="1"/>
              <a:t>bình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bạn</a:t>
            </a:r>
            <a:r>
              <a:rPr lang="en-US" dirty="0"/>
              <a:t> ở </a:t>
            </a:r>
            <a:r>
              <a:rPr lang="en-US" dirty="0" err="1"/>
              <a:t>tổ</a:t>
            </a:r>
            <a:r>
              <a:rPr lang="en-US" dirty="0"/>
              <a:t> 2 </a:t>
            </a:r>
            <a:r>
              <a:rPr lang="en-US" dirty="0" err="1"/>
              <a:t>là</a:t>
            </a:r>
            <a:r>
              <a:rPr lang="en-US" dirty="0"/>
              <a:t>:        dm</a:t>
            </a:r>
          </a:p>
          <a:p>
            <a:endParaRPr lang="en-US" dirty="0"/>
          </a:p>
          <a:p>
            <a:r>
              <a:rPr lang="en-US" dirty="0" err="1"/>
              <a:t>Có</a:t>
            </a:r>
            <a:r>
              <a:rPr lang="en-US" dirty="0"/>
              <a:t>                              </a:t>
            </a:r>
            <a:r>
              <a:rPr lang="en-US" dirty="0" err="1"/>
              <a:t>và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Vì</a:t>
            </a:r>
            <a:r>
              <a:rPr lang="en-US" dirty="0"/>
              <a:t>                   </a:t>
            </a:r>
            <a:r>
              <a:rPr lang="en-US" dirty="0" err="1"/>
              <a:t>nên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Vậy</a:t>
            </a:r>
            <a:r>
              <a:rPr lang="en-US" dirty="0"/>
              <a:t> </a:t>
            </a:r>
            <a:r>
              <a:rPr lang="en-US" dirty="0" err="1"/>
              <a:t>chiều</a:t>
            </a:r>
            <a:r>
              <a:rPr lang="en-US" dirty="0"/>
              <a:t> </a:t>
            </a:r>
            <a:r>
              <a:rPr lang="en-US" dirty="0" err="1"/>
              <a:t>cao</a:t>
            </a:r>
            <a:r>
              <a:rPr lang="en-US" dirty="0"/>
              <a:t> </a:t>
            </a:r>
            <a:r>
              <a:rPr lang="en-US" dirty="0" err="1"/>
              <a:t>trung</a:t>
            </a:r>
            <a:r>
              <a:rPr lang="en-US" dirty="0"/>
              <a:t> </a:t>
            </a:r>
            <a:r>
              <a:rPr lang="en-US" dirty="0" err="1"/>
              <a:t>bình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bạn</a:t>
            </a:r>
            <a:r>
              <a:rPr lang="en-US" dirty="0"/>
              <a:t> ở </a:t>
            </a:r>
            <a:r>
              <a:rPr lang="en-US" dirty="0" err="1"/>
              <a:t>tổ</a:t>
            </a:r>
            <a:r>
              <a:rPr lang="en-US" dirty="0"/>
              <a:t> 1 </a:t>
            </a:r>
            <a:r>
              <a:rPr lang="en-US" dirty="0" err="1"/>
              <a:t>lớn</a:t>
            </a:r>
            <a:r>
              <a:rPr lang="en-US" dirty="0"/>
              <a:t> </a:t>
            </a:r>
            <a:r>
              <a:rPr lang="en-US" dirty="0" err="1"/>
              <a:t>hơn</a:t>
            </a:r>
            <a:r>
              <a:rPr lang="en-US" dirty="0"/>
              <a:t> </a:t>
            </a:r>
            <a:r>
              <a:rPr lang="en-US" dirty="0" err="1"/>
              <a:t>chiều</a:t>
            </a:r>
            <a:r>
              <a:rPr lang="en-US" dirty="0"/>
              <a:t> </a:t>
            </a:r>
            <a:r>
              <a:rPr lang="en-US" dirty="0" err="1"/>
              <a:t>cao</a:t>
            </a:r>
            <a:r>
              <a:rPr lang="en-US" dirty="0"/>
              <a:t> </a:t>
            </a:r>
            <a:r>
              <a:rPr lang="en-US" dirty="0" err="1"/>
              <a:t>trung</a:t>
            </a:r>
            <a:r>
              <a:rPr lang="en-US" dirty="0"/>
              <a:t> </a:t>
            </a:r>
            <a:r>
              <a:rPr lang="en-US" dirty="0" err="1"/>
              <a:t>bình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bạn</a:t>
            </a:r>
            <a:r>
              <a:rPr lang="en-US" dirty="0"/>
              <a:t> ở </a:t>
            </a:r>
            <a:r>
              <a:rPr lang="en-US" dirty="0" err="1"/>
              <a:t>tổ</a:t>
            </a:r>
            <a:r>
              <a:rPr lang="en-US" dirty="0"/>
              <a:t> 2.                 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30E7F8FD-61DF-41A5-B024-126E42AA7D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9575344"/>
              </p:ext>
            </p:extLst>
          </p:nvPr>
        </p:nvGraphicFramePr>
        <p:xfrm>
          <a:off x="4912360" y="1595639"/>
          <a:ext cx="444500" cy="626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" name="Equation" r:id="rId6" imgW="279360" imgH="393480" progId="Equation.DSMT4">
                  <p:embed/>
                </p:oleObj>
              </mc:Choice>
              <mc:Fallback>
                <p:oleObj name="Equation" r:id="rId6" imgW="279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912360" y="1595639"/>
                        <a:ext cx="444500" cy="6263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49F35288-4C33-453E-8198-8277CCB0468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7342773"/>
              </p:ext>
            </p:extLst>
          </p:nvPr>
        </p:nvGraphicFramePr>
        <p:xfrm>
          <a:off x="4912360" y="2178111"/>
          <a:ext cx="444500" cy="626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1" name="Equation" r:id="rId8" imgW="279360" imgH="393480" progId="Equation.DSMT4">
                  <p:embed/>
                </p:oleObj>
              </mc:Choice>
              <mc:Fallback>
                <p:oleObj name="Equation" r:id="rId8" imgW="279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912360" y="2178111"/>
                        <a:ext cx="444500" cy="6263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EA6418B8-D263-4426-B78B-E63E21D009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0557583"/>
              </p:ext>
            </p:extLst>
          </p:nvPr>
        </p:nvGraphicFramePr>
        <p:xfrm>
          <a:off x="811529" y="2769036"/>
          <a:ext cx="1786891" cy="5956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2" name="Equation" r:id="rId10" imgW="1180800" imgH="393480" progId="Equation.DSMT4">
                  <p:embed/>
                </p:oleObj>
              </mc:Choice>
              <mc:Fallback>
                <p:oleObj name="Equation" r:id="rId10" imgW="11808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11529" y="2769036"/>
                        <a:ext cx="1786891" cy="5956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11629156-E74A-44FB-9BCB-5CA919E43A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3650606"/>
              </p:ext>
            </p:extLst>
          </p:nvPr>
        </p:nvGraphicFramePr>
        <p:xfrm>
          <a:off x="3044189" y="2764802"/>
          <a:ext cx="1868171" cy="6227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3" name="Equation" r:id="rId12" imgW="1180800" imgH="393480" progId="Equation.DSMT4">
                  <p:embed/>
                </p:oleObj>
              </mc:Choice>
              <mc:Fallback>
                <p:oleObj name="Equation" r:id="rId12" imgW="11808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044189" y="2764802"/>
                        <a:ext cx="1868171" cy="6227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6B0473E1-D948-43D1-971E-4CAF8EFC83D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8962162"/>
              </p:ext>
            </p:extLst>
          </p:nvPr>
        </p:nvGraphicFramePr>
        <p:xfrm>
          <a:off x="811529" y="3565498"/>
          <a:ext cx="1050433" cy="592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4" name="Equation" r:id="rId14" imgW="698400" imgH="393480" progId="Equation.DSMT4">
                  <p:embed/>
                </p:oleObj>
              </mc:Choice>
              <mc:Fallback>
                <p:oleObj name="Equation" r:id="rId14" imgW="698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811529" y="3565498"/>
                        <a:ext cx="1050433" cy="592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C1DA8DEE-C93A-41B7-A9AE-F702B10541D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9333778"/>
              </p:ext>
            </p:extLst>
          </p:nvPr>
        </p:nvGraphicFramePr>
        <p:xfrm>
          <a:off x="2496820" y="3568463"/>
          <a:ext cx="947420" cy="5648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5" name="Equation" r:id="rId16" imgW="660240" imgH="393480" progId="Equation.DSMT4">
                  <p:embed/>
                </p:oleObj>
              </mc:Choice>
              <mc:Fallback>
                <p:oleObj name="Equation" r:id="rId16" imgW="6602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2496820" y="3568463"/>
                        <a:ext cx="947420" cy="5648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1265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BA69B2C-88C2-4D8D-AD22-DA280FAC2DA6}"/>
              </a:ext>
            </a:extLst>
          </p:cNvPr>
          <p:cNvSpPr/>
          <p:nvPr/>
        </p:nvSpPr>
        <p:spPr>
          <a:xfrm>
            <a:off x="1524000" y="76200"/>
            <a:ext cx="544068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 PHÂN SỐ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D00536C1-39DB-4C72-9CE9-3F650EC428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14800" y="2209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0" name="Equation" r:id="rId4" imgW="914400" imgH="198720" progId="Equation.DSMT4">
                  <p:embed/>
                </p:oleObj>
              </mc:Choice>
              <mc:Fallback>
                <p:oleObj name="Equation" r:id="rId4" imgW="914400" imgH="19872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D00536C1-39DB-4C72-9CE9-3F650EC4288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14800" y="22098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E3D091FB-75EE-4A21-8CC4-0167E7C60616}"/>
              </a:ext>
            </a:extLst>
          </p:cNvPr>
          <p:cNvSpPr txBox="1"/>
          <p:nvPr/>
        </p:nvSpPr>
        <p:spPr>
          <a:xfrm>
            <a:off x="662940" y="739140"/>
            <a:ext cx="70256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err="1"/>
              <a:t>Bài</a:t>
            </a:r>
            <a:r>
              <a:rPr lang="en-US" b="1" u="sng" dirty="0"/>
              <a:t> 3:</a:t>
            </a:r>
            <a:r>
              <a:rPr lang="en-US" dirty="0"/>
              <a:t>  So </a:t>
            </a:r>
            <a:r>
              <a:rPr lang="en-US" dirty="0" err="1"/>
              <a:t>sánh</a:t>
            </a:r>
            <a:r>
              <a:rPr lang="en-US" dirty="0"/>
              <a:t>           </a:t>
            </a:r>
            <a:r>
              <a:rPr lang="en-US" dirty="0" err="1"/>
              <a:t>và</a:t>
            </a:r>
            <a:r>
              <a:rPr lang="en-US" dirty="0"/>
              <a:t>        </a:t>
            </a:r>
            <a:r>
              <a:rPr lang="en-US" dirty="0" err="1"/>
              <a:t>với</a:t>
            </a:r>
            <a:r>
              <a:rPr lang="en-US" dirty="0"/>
              <a:t> -2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viết</a:t>
            </a:r>
            <a:r>
              <a:rPr lang="en-US" dirty="0"/>
              <a:t> -2 ở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mẫu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thích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.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đó</a:t>
            </a:r>
            <a:r>
              <a:rPr lang="en-US" dirty="0"/>
              <a:t> </a:t>
            </a:r>
            <a:r>
              <a:rPr lang="en-US" dirty="0" err="1"/>
              <a:t>suy</a:t>
            </a:r>
            <a:r>
              <a:rPr lang="en-US" dirty="0"/>
              <a:t> ra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quả</a:t>
            </a:r>
            <a:r>
              <a:rPr lang="en-US" dirty="0"/>
              <a:t> so </a:t>
            </a:r>
            <a:r>
              <a:rPr lang="en-US" dirty="0" err="1"/>
              <a:t>sánh</a:t>
            </a:r>
            <a:r>
              <a:rPr lang="en-US" dirty="0"/>
              <a:t>           </a:t>
            </a:r>
            <a:r>
              <a:rPr lang="en-US" dirty="0" err="1"/>
              <a:t>và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5EEE5CBB-C82C-4D5E-BF4C-E6A3C182DF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5373036"/>
              </p:ext>
            </p:extLst>
          </p:nvPr>
        </p:nvGraphicFramePr>
        <p:xfrm>
          <a:off x="2391410" y="647700"/>
          <a:ext cx="443230" cy="5973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1" name="Equation" r:id="rId6" imgW="291960" imgH="393480" progId="Equation.DSMT4">
                  <p:embed/>
                </p:oleObj>
              </mc:Choice>
              <mc:Fallback>
                <p:oleObj name="Equation" r:id="rId6" imgW="2919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391410" y="647700"/>
                        <a:ext cx="443230" cy="5973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5CB3CC80-4FD0-4B4B-BBB2-972A3DD44B5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5695302"/>
              </p:ext>
            </p:extLst>
          </p:nvPr>
        </p:nvGraphicFramePr>
        <p:xfrm>
          <a:off x="3360420" y="680794"/>
          <a:ext cx="327660" cy="564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2" name="Equation" r:id="rId8" imgW="228600" imgH="393480" progId="Equation.DSMT4">
                  <p:embed/>
                </p:oleObj>
              </mc:Choice>
              <mc:Fallback>
                <p:oleObj name="Equation" r:id="rId8" imgW="228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360420" y="680794"/>
                        <a:ext cx="327660" cy="5643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7AD72A5D-1AE7-4694-9A78-9DCCEBDD17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6258409"/>
              </p:ext>
            </p:extLst>
          </p:nvPr>
        </p:nvGraphicFramePr>
        <p:xfrm>
          <a:off x="6300470" y="1173480"/>
          <a:ext cx="443230" cy="5973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3" name="Equation" r:id="rId10" imgW="291960" imgH="393480" progId="Equation.DSMT4">
                  <p:embed/>
                </p:oleObj>
              </mc:Choice>
              <mc:Fallback>
                <p:oleObj name="Equation" r:id="rId10" imgW="291960" imgH="39348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5EEE5CBB-C82C-4D5E-BF4C-E6A3C182DF6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300470" y="1173480"/>
                        <a:ext cx="443230" cy="5973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743D1E21-6403-4F35-9A20-27CA4DD708D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6973060"/>
              </p:ext>
            </p:extLst>
          </p:nvPr>
        </p:nvGraphicFramePr>
        <p:xfrm>
          <a:off x="7269480" y="1206574"/>
          <a:ext cx="327660" cy="564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4" name="Equation" r:id="rId11" imgW="228600" imgH="393480" progId="Equation.DSMT4">
                  <p:embed/>
                </p:oleObj>
              </mc:Choice>
              <mc:Fallback>
                <p:oleObj name="Equation" r:id="rId11" imgW="228600" imgH="3934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5CB3CC80-4FD0-4B4B-BBB2-972A3DD44B5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269480" y="1206574"/>
                        <a:ext cx="327660" cy="5643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2B583CA1-261F-4973-98F6-3DCED6D5D926}"/>
              </a:ext>
            </a:extLst>
          </p:cNvPr>
          <p:cNvSpPr/>
          <p:nvPr/>
        </p:nvSpPr>
        <p:spPr>
          <a:xfrm>
            <a:off x="723899" y="2851255"/>
            <a:ext cx="6903721" cy="9448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b="1" u="sng" dirty="0" err="1">
                <a:solidFill>
                  <a:schemeClr val="tx1"/>
                </a:solidFill>
              </a:rPr>
              <a:t>Giải</a:t>
            </a:r>
            <a:r>
              <a:rPr lang="en-US" dirty="0">
                <a:solidFill>
                  <a:schemeClr val="tx1"/>
                </a:solidFill>
              </a:rPr>
              <a:t>: </a:t>
            </a:r>
          </a:p>
          <a:p>
            <a:pPr marL="342900" indent="-342900" algn="just">
              <a:lnSpc>
                <a:spcPct val="150000"/>
              </a:lnSpc>
              <a:buAutoNum type="alphaLcParenR"/>
            </a:pPr>
            <a:r>
              <a:rPr lang="en-US" dirty="0">
                <a:solidFill>
                  <a:schemeClr val="tx1"/>
                </a:solidFill>
              </a:rPr>
              <a:t>Ta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                , </a:t>
            </a:r>
            <a:r>
              <a:rPr lang="en-US" dirty="0" err="1">
                <a:solidFill>
                  <a:schemeClr val="tx1"/>
                </a:solidFill>
              </a:rPr>
              <a:t>vì</a:t>
            </a:r>
            <a:r>
              <a:rPr lang="en-US" dirty="0">
                <a:solidFill>
                  <a:schemeClr val="tx1"/>
                </a:solidFill>
              </a:rPr>
              <a:t>                   </a:t>
            </a:r>
            <a:r>
              <a:rPr lang="en-US" dirty="0" err="1">
                <a:solidFill>
                  <a:schemeClr val="tx1"/>
                </a:solidFill>
              </a:rPr>
              <a:t>nên</a:t>
            </a:r>
            <a:r>
              <a:rPr lang="en-US" dirty="0">
                <a:solidFill>
                  <a:schemeClr val="tx1"/>
                </a:solidFill>
              </a:rPr>
              <a:t>                                                  </a:t>
            </a:r>
          </a:p>
          <a:p>
            <a:pPr algn="just">
              <a:lnSpc>
                <a:spcPct val="150000"/>
              </a:lnSpc>
            </a:pPr>
            <a:endParaRPr lang="en-US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             </a:t>
            </a:r>
            <a:r>
              <a:rPr lang="en-US" dirty="0" err="1">
                <a:solidFill>
                  <a:schemeClr val="tx1"/>
                </a:solidFill>
              </a:rPr>
              <a:t>vì</a:t>
            </a:r>
            <a:r>
              <a:rPr lang="en-US" dirty="0">
                <a:solidFill>
                  <a:schemeClr val="tx1"/>
                </a:solidFill>
              </a:rPr>
              <a:t>                </a:t>
            </a:r>
            <a:r>
              <a:rPr lang="en-US" dirty="0" err="1">
                <a:solidFill>
                  <a:schemeClr val="tx1"/>
                </a:solidFill>
              </a:rPr>
              <a:t>nên</a:t>
            </a:r>
            <a:r>
              <a:rPr lang="en-US" dirty="0">
                <a:solidFill>
                  <a:schemeClr val="tx1"/>
                </a:solidFill>
              </a:rPr>
              <a:t>               . </a:t>
            </a:r>
          </a:p>
          <a:p>
            <a:pPr algn="just">
              <a:lnSpc>
                <a:spcPct val="150000"/>
              </a:lnSpc>
            </a:pPr>
            <a:endParaRPr lang="en-US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dirty="0" err="1">
                <a:solidFill>
                  <a:schemeClr val="tx1"/>
                </a:solidFill>
              </a:rPr>
              <a:t>Từ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suy</a:t>
            </a:r>
            <a:r>
              <a:rPr lang="en-US" dirty="0">
                <a:solidFill>
                  <a:schemeClr val="tx1"/>
                </a:solidFill>
              </a:rPr>
              <a:t> ra                       . </a:t>
            </a:r>
            <a:r>
              <a:rPr lang="en-US" dirty="0" err="1">
                <a:solidFill>
                  <a:schemeClr val="tx1"/>
                </a:solidFill>
              </a:rPr>
              <a:t>Vậy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algn="just">
              <a:lnSpc>
                <a:spcPct val="150000"/>
              </a:lnSpc>
            </a:pP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E0FE841D-FD14-4C15-A026-24B91B01B7A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6941497"/>
              </p:ext>
            </p:extLst>
          </p:nvPr>
        </p:nvGraphicFramePr>
        <p:xfrm>
          <a:off x="1824354" y="2262025"/>
          <a:ext cx="995045" cy="6295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5" name="Equation" r:id="rId12" imgW="622080" imgH="393480" progId="Equation.DSMT4">
                  <p:embed/>
                </p:oleObj>
              </mc:Choice>
              <mc:Fallback>
                <p:oleObj name="Equation" r:id="rId12" imgW="6220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824354" y="2262025"/>
                        <a:ext cx="995045" cy="6295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25EACE98-8E87-4A20-881C-60F0B69297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5950104"/>
              </p:ext>
            </p:extLst>
          </p:nvPr>
        </p:nvGraphicFramePr>
        <p:xfrm>
          <a:off x="3326932" y="2322223"/>
          <a:ext cx="995045" cy="5608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6" name="Equation" r:id="rId14" imgW="698400" imgH="393480" progId="Equation.DSMT4">
                  <p:embed/>
                </p:oleObj>
              </mc:Choice>
              <mc:Fallback>
                <p:oleObj name="Equation" r:id="rId14" imgW="698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3326932" y="2322223"/>
                        <a:ext cx="995045" cy="5608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AD09EE3D-1DE5-4871-B99F-CA0260A4D1C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5348345"/>
              </p:ext>
            </p:extLst>
          </p:nvPr>
        </p:nvGraphicFramePr>
        <p:xfrm>
          <a:off x="5004905" y="2300993"/>
          <a:ext cx="91440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7" name="Equation" r:id="rId16" imgW="609480" imgH="393480" progId="Equation.DSMT4">
                  <p:embed/>
                </p:oleObj>
              </mc:Choice>
              <mc:Fallback>
                <p:oleObj name="Equation" r:id="rId16" imgW="609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5004905" y="2300993"/>
                        <a:ext cx="914400" cy="590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5DDF3BC4-E511-43E7-ADCA-0A23BA95247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8148959"/>
              </p:ext>
            </p:extLst>
          </p:nvPr>
        </p:nvGraphicFramePr>
        <p:xfrm>
          <a:off x="723899" y="3051404"/>
          <a:ext cx="914400" cy="6592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8" name="Equation" r:id="rId18" imgW="545760" imgH="393480" progId="Equation.DSMT4">
                  <p:embed/>
                </p:oleObj>
              </mc:Choice>
              <mc:Fallback>
                <p:oleObj name="Equation" r:id="rId18" imgW="5457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723899" y="3051404"/>
                        <a:ext cx="914400" cy="6592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7CD58F31-BD76-4054-8C9B-07744EAF95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281335"/>
              </p:ext>
            </p:extLst>
          </p:nvPr>
        </p:nvGraphicFramePr>
        <p:xfrm>
          <a:off x="2047662" y="3073025"/>
          <a:ext cx="850900" cy="5994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9" name="Equation" r:id="rId20" imgW="558720" imgH="393480" progId="Equation.DSMT4">
                  <p:embed/>
                </p:oleObj>
              </mc:Choice>
              <mc:Fallback>
                <p:oleObj name="Equation" r:id="rId20" imgW="5587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2047662" y="3073025"/>
                        <a:ext cx="850900" cy="5994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582D3F10-6810-4638-A424-CB565212859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3984277"/>
              </p:ext>
            </p:extLst>
          </p:nvPr>
        </p:nvGraphicFramePr>
        <p:xfrm>
          <a:off x="3506213" y="3118242"/>
          <a:ext cx="821690" cy="5923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0" name="Equation" r:id="rId22" imgW="545760" imgH="393480" progId="Equation.DSMT4">
                  <p:embed/>
                </p:oleObj>
              </mc:Choice>
              <mc:Fallback>
                <p:oleObj name="Equation" r:id="rId22" imgW="5457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3506213" y="3118242"/>
                        <a:ext cx="821690" cy="5923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79941BF8-4503-4634-94F9-01979D6CBEC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7616804"/>
              </p:ext>
            </p:extLst>
          </p:nvPr>
        </p:nvGraphicFramePr>
        <p:xfrm>
          <a:off x="4514850" y="22193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1" name="Equation" r:id="rId24" imgW="114120" imgH="177480" progId="Equation.DSMT4">
                  <p:embed/>
                </p:oleObj>
              </mc:Choice>
              <mc:Fallback>
                <p:oleObj name="Equation" r:id="rId24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14850" y="2219325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6386BCD8-A98B-4DB8-9D19-9A5D6D3053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4777644"/>
              </p:ext>
            </p:extLst>
          </p:nvPr>
        </p:nvGraphicFramePr>
        <p:xfrm>
          <a:off x="2173263" y="3881792"/>
          <a:ext cx="1497165" cy="627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2" name="Equation" r:id="rId25" imgW="939600" imgH="393480" progId="Equation.DSMT4">
                  <p:embed/>
                </p:oleObj>
              </mc:Choice>
              <mc:Fallback>
                <p:oleObj name="Equation" r:id="rId25" imgW="939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2173263" y="3881792"/>
                        <a:ext cx="1497165" cy="627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75F6BD5A-8789-4FF2-90C7-F7B6C53EB2D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531582"/>
              </p:ext>
            </p:extLst>
          </p:nvPr>
        </p:nvGraphicFramePr>
        <p:xfrm>
          <a:off x="4321977" y="3916650"/>
          <a:ext cx="914400" cy="5669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3" name="Equation" r:id="rId27" imgW="634680" imgH="393480" progId="Equation.DSMT4">
                  <p:embed/>
                </p:oleObj>
              </mc:Choice>
              <mc:Fallback>
                <p:oleObj name="Equation" r:id="rId27" imgW="634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4321977" y="3916650"/>
                        <a:ext cx="914400" cy="5669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879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BA69B2C-88C2-4D8D-AD22-DA280FAC2DA6}"/>
              </a:ext>
            </a:extLst>
          </p:cNvPr>
          <p:cNvSpPr/>
          <p:nvPr/>
        </p:nvSpPr>
        <p:spPr>
          <a:xfrm>
            <a:off x="1524000" y="94324"/>
            <a:ext cx="544068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 PHÂN SỐ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82BACFC-67DA-4751-A404-82BC492E41B7}"/>
              </a:ext>
            </a:extLst>
          </p:cNvPr>
          <p:cNvSpPr txBox="1"/>
          <p:nvPr/>
        </p:nvSpPr>
        <p:spPr>
          <a:xfrm>
            <a:off x="466724" y="824984"/>
            <a:ext cx="73513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u="sng" dirty="0" err="1"/>
              <a:t>Bài</a:t>
            </a:r>
            <a:r>
              <a:rPr lang="en-US" b="1" u="sng" dirty="0"/>
              <a:t> 4:</a:t>
            </a:r>
            <a:r>
              <a:rPr lang="en-US" dirty="0"/>
              <a:t> </a:t>
            </a:r>
            <a:r>
              <a:rPr lang="en-US" dirty="0" err="1"/>
              <a:t>Sắp</a:t>
            </a:r>
            <a:r>
              <a:rPr lang="en-US" dirty="0"/>
              <a:t> </a:t>
            </a:r>
            <a:r>
              <a:rPr lang="en-US" dirty="0" err="1"/>
              <a:t>xếp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:                           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thứ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tăng</a:t>
            </a:r>
            <a:r>
              <a:rPr lang="en-US" dirty="0"/>
              <a:t> </a:t>
            </a:r>
            <a:r>
              <a:rPr lang="en-US" dirty="0" err="1"/>
              <a:t>dần</a:t>
            </a:r>
            <a:r>
              <a:rPr lang="en-US" dirty="0"/>
              <a:t> </a:t>
            </a: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E82915D6-84A6-4EC9-B582-ADAB910666F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9164694"/>
              </p:ext>
            </p:extLst>
          </p:nvPr>
        </p:nvGraphicFramePr>
        <p:xfrm>
          <a:off x="2901950" y="708182"/>
          <a:ext cx="1731010" cy="6029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6" name="Equation" r:id="rId4" imgW="1130040" imgH="393480" progId="Equation.DSMT4">
                  <p:embed/>
                </p:oleObj>
              </mc:Choice>
              <mc:Fallback>
                <p:oleObj name="Equation" r:id="rId4" imgW="1130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901950" y="708182"/>
                        <a:ext cx="1731010" cy="6029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EF8F11B-D5F9-4B82-84E7-B7C3BAA3337D}"/>
              </a:ext>
            </a:extLst>
          </p:cNvPr>
          <p:cNvSpPr/>
          <p:nvPr/>
        </p:nvSpPr>
        <p:spPr>
          <a:xfrm>
            <a:off x="457201" y="2211175"/>
            <a:ext cx="6941820" cy="9448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b="1" u="sng" dirty="0" err="1">
                <a:solidFill>
                  <a:schemeClr val="tx1"/>
                </a:solidFill>
              </a:rPr>
              <a:t>Giải</a:t>
            </a:r>
            <a:r>
              <a:rPr lang="en-US" dirty="0">
                <a:solidFill>
                  <a:schemeClr val="tx1"/>
                </a:solidFill>
              </a:rPr>
              <a:t>: 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+ Ta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            </a:t>
            </a:r>
            <a:r>
              <a:rPr lang="en-US" dirty="0" err="1">
                <a:solidFill>
                  <a:schemeClr val="tx1"/>
                </a:solidFill>
              </a:rPr>
              <a:t>suy</a:t>
            </a:r>
            <a:r>
              <a:rPr lang="en-US" dirty="0">
                <a:solidFill>
                  <a:schemeClr val="tx1"/>
                </a:solidFill>
              </a:rPr>
              <a:t> ra</a:t>
            </a:r>
          </a:p>
          <a:p>
            <a:pPr algn="just">
              <a:lnSpc>
                <a:spcPct val="150000"/>
              </a:lnSpc>
            </a:pPr>
            <a:endParaRPr lang="en-US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+ Ta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                                               </a:t>
            </a:r>
            <a:r>
              <a:rPr lang="en-US" dirty="0" err="1">
                <a:solidFill>
                  <a:schemeClr val="tx1"/>
                </a:solidFill>
              </a:rPr>
              <a:t>suy</a:t>
            </a:r>
            <a:r>
              <a:rPr lang="en-US" dirty="0">
                <a:solidFill>
                  <a:schemeClr val="tx1"/>
                </a:solidFill>
              </a:rPr>
              <a:t> ra</a:t>
            </a:r>
          </a:p>
          <a:p>
            <a:pPr algn="just">
              <a:lnSpc>
                <a:spcPct val="150000"/>
              </a:lnSpc>
            </a:pPr>
            <a:endParaRPr lang="en-US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Vậy</a:t>
            </a:r>
            <a:r>
              <a:rPr lang="en-US" dirty="0">
                <a:solidFill>
                  <a:schemeClr val="tx1"/>
                </a:solidFill>
              </a:rPr>
              <a:t>  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868496D5-D1E4-4916-A1DA-A4196D0905B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9516187"/>
              </p:ext>
            </p:extLst>
          </p:nvPr>
        </p:nvGraphicFramePr>
        <p:xfrm>
          <a:off x="2819400" y="1855386"/>
          <a:ext cx="845820" cy="5700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7" name="Equation" r:id="rId6" imgW="583920" imgH="393480" progId="Equation.DSMT4">
                  <p:embed/>
                </p:oleObj>
              </mc:Choice>
              <mc:Fallback>
                <p:oleObj name="Equation" r:id="rId6" imgW="5839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819400" y="1855386"/>
                        <a:ext cx="845820" cy="5700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789F3431-A317-49D5-9D81-C501AAA497E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3133992"/>
              </p:ext>
            </p:extLst>
          </p:nvPr>
        </p:nvGraphicFramePr>
        <p:xfrm>
          <a:off x="1454150" y="1881163"/>
          <a:ext cx="596900" cy="544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8" name="Equation" r:id="rId8" imgW="431640" imgH="393480" progId="Equation.DSMT4">
                  <p:embed/>
                </p:oleObj>
              </mc:Choice>
              <mc:Fallback>
                <p:oleObj name="Equation" r:id="rId8" imgW="431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454150" y="1881163"/>
                        <a:ext cx="596900" cy="5442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C8B086FF-60F4-4BB0-A907-5552623933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5542417"/>
              </p:ext>
            </p:extLst>
          </p:nvPr>
        </p:nvGraphicFramePr>
        <p:xfrm>
          <a:off x="1524000" y="2634735"/>
          <a:ext cx="2948940" cy="5974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9" name="Equation" r:id="rId10" imgW="1942920" imgH="393480" progId="Equation.DSMT4">
                  <p:embed/>
                </p:oleObj>
              </mc:Choice>
              <mc:Fallback>
                <p:oleObj name="Equation" r:id="rId10" imgW="19429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24000" y="2634735"/>
                        <a:ext cx="2948940" cy="5974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CB782DF3-4DEF-4CA9-B3FA-7A090B7833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3150157"/>
              </p:ext>
            </p:extLst>
          </p:nvPr>
        </p:nvGraphicFramePr>
        <p:xfrm>
          <a:off x="5297170" y="2670620"/>
          <a:ext cx="1560830" cy="5692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0" name="Equation" r:id="rId12" imgW="1079280" imgH="393480" progId="Equation.DSMT4">
                  <p:embed/>
                </p:oleObj>
              </mc:Choice>
              <mc:Fallback>
                <p:oleObj name="Equation" r:id="rId12" imgW="1079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5297170" y="2670620"/>
                        <a:ext cx="1560830" cy="5692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854368E9-824A-4AAE-AAB8-7112C6B4F52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2039154"/>
              </p:ext>
            </p:extLst>
          </p:nvPr>
        </p:nvGraphicFramePr>
        <p:xfrm>
          <a:off x="1275080" y="3472052"/>
          <a:ext cx="2291080" cy="582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1" name="Equation" r:id="rId14" imgW="1549080" imgH="393480" progId="Equation.DSMT4">
                  <p:embed/>
                </p:oleObj>
              </mc:Choice>
              <mc:Fallback>
                <p:oleObj name="Equation" r:id="rId14" imgW="15490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275080" y="3472052"/>
                        <a:ext cx="2291080" cy="5821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90876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BA69B2C-88C2-4D8D-AD22-DA280FAC2DA6}"/>
              </a:ext>
            </a:extLst>
          </p:cNvPr>
          <p:cNvSpPr/>
          <p:nvPr/>
        </p:nvSpPr>
        <p:spPr>
          <a:xfrm>
            <a:off x="1524000" y="76200"/>
            <a:ext cx="544068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 PHÂN SỐ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EF8F11B-D5F9-4B82-84E7-B7C3BAA3337D}"/>
              </a:ext>
            </a:extLst>
          </p:cNvPr>
          <p:cNvSpPr/>
          <p:nvPr/>
        </p:nvSpPr>
        <p:spPr>
          <a:xfrm>
            <a:off x="807721" y="1746355"/>
            <a:ext cx="6941820" cy="9448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b="1" u="sng" dirty="0" err="1">
                <a:solidFill>
                  <a:schemeClr val="tx1"/>
                </a:solidFill>
              </a:rPr>
              <a:t>Hướng</a:t>
            </a:r>
            <a:r>
              <a:rPr lang="en-US" b="1" u="sng" dirty="0">
                <a:solidFill>
                  <a:schemeClr val="tx1"/>
                </a:solidFill>
              </a:rPr>
              <a:t> </a:t>
            </a:r>
            <a:r>
              <a:rPr lang="en-US" b="1" u="sng" dirty="0" err="1">
                <a:solidFill>
                  <a:schemeClr val="tx1"/>
                </a:solidFill>
              </a:rPr>
              <a:t>dẫn</a:t>
            </a:r>
            <a:r>
              <a:rPr lang="en-US" b="1" u="sng" dirty="0">
                <a:solidFill>
                  <a:schemeClr val="tx1"/>
                </a:solidFill>
              </a:rPr>
              <a:t> </a:t>
            </a:r>
            <a:r>
              <a:rPr lang="en-US" b="1" u="sng" dirty="0" err="1">
                <a:solidFill>
                  <a:schemeClr val="tx1"/>
                </a:solidFill>
              </a:rPr>
              <a:t>về</a:t>
            </a:r>
            <a:r>
              <a:rPr lang="en-US" b="1" u="sng" dirty="0">
                <a:solidFill>
                  <a:schemeClr val="tx1"/>
                </a:solidFill>
              </a:rPr>
              <a:t> </a:t>
            </a:r>
            <a:r>
              <a:rPr lang="en-US" b="1" u="sng" dirty="0" err="1">
                <a:solidFill>
                  <a:schemeClr val="tx1"/>
                </a:solidFill>
              </a:rPr>
              <a:t>nhà</a:t>
            </a:r>
            <a:r>
              <a:rPr lang="en-US" b="1" u="sng" dirty="0">
                <a:solidFill>
                  <a:schemeClr val="tx1"/>
                </a:solidFill>
              </a:rPr>
              <a:t>: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en-US" dirty="0" err="1">
                <a:solidFill>
                  <a:schemeClr val="tx1"/>
                </a:solidFill>
              </a:rPr>
              <a:t>Ghi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nhớ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quy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tắc</a:t>
            </a:r>
            <a:r>
              <a:rPr lang="en-US" dirty="0">
                <a:solidFill>
                  <a:schemeClr val="tx1"/>
                </a:solidFill>
              </a:rPr>
              <a:t> so </a:t>
            </a:r>
            <a:r>
              <a:rPr lang="en-US" dirty="0" err="1">
                <a:solidFill>
                  <a:schemeClr val="tx1"/>
                </a:solidFill>
              </a:rPr>
              <a:t>sánh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en-US" dirty="0" err="1">
                <a:solidFill>
                  <a:schemeClr val="tx1"/>
                </a:solidFill>
              </a:rPr>
              <a:t>Biết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sắp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xếp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một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theo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thứ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tự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từ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lớn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đến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bé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hoặc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từ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bé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đến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lớn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en-US" dirty="0" err="1">
                <a:solidFill>
                  <a:schemeClr val="tx1"/>
                </a:solidFill>
              </a:rPr>
              <a:t>Hoàn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thành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các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bài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tập</a:t>
            </a:r>
            <a:r>
              <a:rPr lang="en-US" dirty="0">
                <a:solidFill>
                  <a:schemeClr val="tx1"/>
                </a:solidFill>
              </a:rPr>
              <a:t> 1,2,3,4 </a:t>
            </a:r>
            <a:r>
              <a:rPr lang="en-US" dirty="0" err="1">
                <a:solidFill>
                  <a:schemeClr val="tx1"/>
                </a:solidFill>
              </a:rPr>
              <a:t>sgk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en-US" dirty="0" err="1">
                <a:solidFill>
                  <a:schemeClr val="tx1"/>
                </a:solidFill>
              </a:rPr>
              <a:t>Ôn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tập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lại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quy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tắc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cộng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nguyên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en-US" dirty="0" err="1">
                <a:solidFill>
                  <a:schemeClr val="tx1"/>
                </a:solidFill>
              </a:rPr>
              <a:t>Xem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trước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bài</a:t>
            </a:r>
            <a:r>
              <a:rPr lang="en-US" dirty="0">
                <a:solidFill>
                  <a:schemeClr val="tx1"/>
                </a:solidFill>
              </a:rPr>
              <a:t> "</a:t>
            </a:r>
            <a:r>
              <a:rPr lang="en-US" dirty="0" err="1">
                <a:solidFill>
                  <a:schemeClr val="tx1"/>
                </a:solidFill>
              </a:rPr>
              <a:t>phép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cộng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và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phép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trừ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2684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BA69B2C-88C2-4D8D-AD22-DA280FAC2DA6}"/>
              </a:ext>
            </a:extLst>
          </p:cNvPr>
          <p:cNvSpPr/>
          <p:nvPr/>
        </p:nvSpPr>
        <p:spPr>
          <a:xfrm>
            <a:off x="1524000" y="76200"/>
            <a:ext cx="5349240" cy="7696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 PHÂN SỐ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F945E4-81E2-4991-A750-4AB2ACB821C3}"/>
              </a:ext>
            </a:extLst>
          </p:cNvPr>
          <p:cNvSpPr/>
          <p:nvPr/>
        </p:nvSpPr>
        <p:spPr>
          <a:xfrm>
            <a:off x="83820" y="929640"/>
            <a:ext cx="435864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 SO SÁNH HAI PHÂN SỐ CÙNG MẪU 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2C2EE24-09C9-41D4-8AFA-B522BFA509F3}"/>
              </a:ext>
            </a:extLst>
          </p:cNvPr>
          <p:cNvSpPr/>
          <p:nvPr/>
        </p:nvSpPr>
        <p:spPr>
          <a:xfrm>
            <a:off x="346710" y="1493520"/>
            <a:ext cx="7402830" cy="1447800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b="1" u="sng" dirty="0" err="1">
                <a:solidFill>
                  <a:schemeClr val="tx1"/>
                </a:solidFill>
              </a:rPr>
              <a:t>Quy</a:t>
            </a:r>
            <a:r>
              <a:rPr lang="en-US" b="1" u="sng" dirty="0">
                <a:solidFill>
                  <a:schemeClr val="tx1"/>
                </a:solidFill>
              </a:rPr>
              <a:t> </a:t>
            </a:r>
            <a:r>
              <a:rPr lang="en-US" b="1" u="sng" dirty="0" err="1">
                <a:solidFill>
                  <a:schemeClr val="tx1"/>
                </a:solidFill>
              </a:rPr>
              <a:t>tắc</a:t>
            </a:r>
            <a:r>
              <a:rPr lang="en-US" b="1" u="sng" dirty="0">
                <a:solidFill>
                  <a:schemeClr val="tx1"/>
                </a:solidFill>
              </a:rPr>
              <a:t> 1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dirty="0" err="1">
                <a:solidFill>
                  <a:schemeClr val="tx1"/>
                </a:solidFill>
              </a:rPr>
              <a:t>Với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cùng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một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mẫu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dương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nào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tử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nhỏ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hơn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thì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nhỏ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hơn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nào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tử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lớn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hơn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thì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lớn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hơn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05615F-9531-423B-B7BB-961717561CD1}"/>
              </a:ext>
            </a:extLst>
          </p:cNvPr>
          <p:cNvSpPr/>
          <p:nvPr/>
        </p:nvSpPr>
        <p:spPr>
          <a:xfrm>
            <a:off x="548640" y="3299460"/>
            <a:ext cx="2910840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u="sng" dirty="0" err="1"/>
              <a:t>Ví</a:t>
            </a:r>
            <a:r>
              <a:rPr lang="en-US" b="1" u="sng" dirty="0"/>
              <a:t> </a:t>
            </a:r>
            <a:r>
              <a:rPr lang="en-US" b="1" u="sng" dirty="0" err="1"/>
              <a:t>dụ</a:t>
            </a:r>
            <a:r>
              <a:rPr lang="en-US" b="1" u="sng" dirty="0"/>
              <a:t> 1</a:t>
            </a:r>
            <a:r>
              <a:rPr lang="en-US" dirty="0"/>
              <a:t>: So </a:t>
            </a:r>
            <a:r>
              <a:rPr lang="en-US" dirty="0" err="1"/>
              <a:t>sánh</a:t>
            </a:r>
            <a:r>
              <a:rPr lang="en-US" dirty="0"/>
              <a:t>        </a:t>
            </a:r>
            <a:r>
              <a:rPr lang="en-US" dirty="0" err="1"/>
              <a:t>và</a:t>
            </a:r>
            <a:r>
              <a:rPr lang="en-US" dirty="0"/>
              <a:t>     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0CB5112-896C-4A77-8797-3ED2280581F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8949860"/>
              </p:ext>
            </p:extLst>
          </p:nvPr>
        </p:nvGraphicFramePr>
        <p:xfrm>
          <a:off x="2365058" y="3247231"/>
          <a:ext cx="388937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4" imgW="388620" imgH="667676" progId="Equation.DSMT4">
                  <p:embed/>
                </p:oleObj>
              </mc:Choice>
              <mc:Fallback>
                <p:oleObj name="Equation" r:id="rId4" imgW="388620" imgH="66767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365058" y="3247231"/>
                        <a:ext cx="388937" cy="668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7933075B-2C06-44CC-9E22-67BCF1168B0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3901861"/>
              </p:ext>
            </p:extLst>
          </p:nvPr>
        </p:nvGraphicFramePr>
        <p:xfrm>
          <a:off x="3228817" y="3205321"/>
          <a:ext cx="388937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6" imgW="388620" imgH="669118" progId="Equation.DSMT4">
                  <p:embed/>
                </p:oleObj>
              </mc:Choice>
              <mc:Fallback>
                <p:oleObj name="Equation" r:id="rId6" imgW="388620" imgH="669118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92CF6D9F-C9B2-4944-8D37-01A9B01BB93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228817" y="3205321"/>
                        <a:ext cx="388937" cy="668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AF4FDE72-7767-4082-971B-A0A1CD708FD9}"/>
              </a:ext>
            </a:extLst>
          </p:cNvPr>
          <p:cNvSpPr/>
          <p:nvPr/>
        </p:nvSpPr>
        <p:spPr>
          <a:xfrm>
            <a:off x="639568" y="3905216"/>
            <a:ext cx="6927092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Ta </a:t>
            </a:r>
            <a:r>
              <a:rPr lang="en-US" dirty="0" err="1"/>
              <a:t>có</a:t>
            </a:r>
            <a:r>
              <a:rPr lang="en-US" dirty="0"/>
              <a:t>  - 5 &lt; - 2 </a:t>
            </a:r>
            <a:r>
              <a:rPr lang="en-US" dirty="0" err="1"/>
              <a:t>và</a:t>
            </a:r>
            <a:r>
              <a:rPr lang="en-US" dirty="0"/>
              <a:t> 3 &gt; 0 </a:t>
            </a:r>
            <a:r>
              <a:rPr lang="en-US" dirty="0" err="1"/>
              <a:t>nên</a:t>
            </a:r>
            <a:r>
              <a:rPr lang="en-US" dirty="0"/>
              <a:t>          &lt;                  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5254FB27-B27B-41F5-84B5-F9F55D7B0FC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9888558"/>
              </p:ext>
            </p:extLst>
          </p:nvPr>
        </p:nvGraphicFramePr>
        <p:xfrm>
          <a:off x="3710525" y="3808888"/>
          <a:ext cx="388937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8" imgW="388620" imgH="667676" progId="Equation.DSMT4">
                  <p:embed/>
                </p:oleObj>
              </mc:Choice>
              <mc:Fallback>
                <p:oleObj name="Equation" r:id="rId8" imgW="388620" imgH="66767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710525" y="3808888"/>
                        <a:ext cx="388937" cy="668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ACDD7DAB-318C-4E5D-B47A-5479DC17FD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9238562"/>
              </p:ext>
            </p:extLst>
          </p:nvPr>
        </p:nvGraphicFramePr>
        <p:xfrm>
          <a:off x="4517073" y="3794505"/>
          <a:ext cx="388937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10" imgW="388620" imgH="669118" progId="Equation.DSMT4">
                  <p:embed/>
                </p:oleObj>
              </mc:Choice>
              <mc:Fallback>
                <p:oleObj name="Equation" r:id="rId10" imgW="388620" imgH="66911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517073" y="3794505"/>
                        <a:ext cx="388937" cy="668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5470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BA69B2C-88C2-4D8D-AD22-DA280FAC2DA6}"/>
              </a:ext>
            </a:extLst>
          </p:cNvPr>
          <p:cNvSpPr/>
          <p:nvPr/>
        </p:nvSpPr>
        <p:spPr>
          <a:xfrm>
            <a:off x="1524000" y="76200"/>
            <a:ext cx="5349240" cy="7696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 PHÂN SỐ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F945E4-81E2-4991-A750-4AB2ACB821C3}"/>
              </a:ext>
            </a:extLst>
          </p:cNvPr>
          <p:cNvSpPr/>
          <p:nvPr/>
        </p:nvSpPr>
        <p:spPr>
          <a:xfrm>
            <a:off x="106680" y="929640"/>
            <a:ext cx="435864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 SO SÁNH HAI PHÂN SỐ CÙNG MẪU 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2C2EE24-09C9-41D4-8AFA-B522BFA509F3}"/>
              </a:ext>
            </a:extLst>
          </p:cNvPr>
          <p:cNvSpPr/>
          <p:nvPr/>
        </p:nvSpPr>
        <p:spPr>
          <a:xfrm>
            <a:off x="346710" y="1417320"/>
            <a:ext cx="7459980" cy="1821180"/>
          </a:xfrm>
          <a:prstGeom prst="round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200000"/>
              </a:lnSpc>
            </a:pPr>
            <a:r>
              <a:rPr lang="en-US" dirty="0">
                <a:solidFill>
                  <a:schemeClr val="tx1"/>
                </a:solidFill>
              </a:rPr>
              <a:t>Do </a:t>
            </a:r>
            <a:r>
              <a:rPr lang="en-US" dirty="0" err="1">
                <a:solidFill>
                  <a:schemeClr val="tx1"/>
                </a:solidFill>
              </a:rPr>
              <a:t>dịch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bệnh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Coovid-19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trung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bình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mỗi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tháng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trong</a:t>
            </a:r>
            <a:r>
              <a:rPr lang="en-US" dirty="0">
                <a:solidFill>
                  <a:schemeClr val="tx1"/>
                </a:solidFill>
              </a:rPr>
              <a:t> 3 </a:t>
            </a:r>
            <a:r>
              <a:rPr lang="en-US" dirty="0" err="1">
                <a:solidFill>
                  <a:schemeClr val="tx1"/>
                </a:solidFill>
              </a:rPr>
              <a:t>tháng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cuối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năm</a:t>
            </a:r>
            <a:r>
              <a:rPr lang="en-US" dirty="0">
                <a:solidFill>
                  <a:schemeClr val="tx1"/>
                </a:solidFill>
              </a:rPr>
              <a:t> 2020, </a:t>
            </a:r>
            <a:r>
              <a:rPr lang="en-US" dirty="0" err="1">
                <a:solidFill>
                  <a:schemeClr val="tx1"/>
                </a:solidFill>
              </a:rPr>
              <a:t>công</a:t>
            </a:r>
            <a:r>
              <a:rPr lang="en-US" dirty="0">
                <a:solidFill>
                  <a:schemeClr val="tx1"/>
                </a:solidFill>
              </a:rPr>
              <a:t> ty A </a:t>
            </a:r>
            <a:r>
              <a:rPr lang="en-US" dirty="0" err="1">
                <a:solidFill>
                  <a:schemeClr val="tx1"/>
                </a:solidFill>
              </a:rPr>
              <a:t>đạt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lợi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nhuận</a:t>
            </a:r>
            <a:r>
              <a:rPr lang="en-US" dirty="0">
                <a:solidFill>
                  <a:schemeClr val="tx1"/>
                </a:solidFill>
              </a:rPr>
              <a:t>        </a:t>
            </a:r>
            <a:r>
              <a:rPr lang="en-US" dirty="0" err="1">
                <a:solidFill>
                  <a:schemeClr val="tx1"/>
                </a:solidFill>
              </a:rPr>
              <a:t>tỉ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đồng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công</a:t>
            </a:r>
            <a:r>
              <a:rPr lang="en-US" dirty="0">
                <a:solidFill>
                  <a:schemeClr val="tx1"/>
                </a:solidFill>
              </a:rPr>
              <a:t> ty B </a:t>
            </a:r>
            <a:r>
              <a:rPr lang="en-US" dirty="0" err="1">
                <a:solidFill>
                  <a:schemeClr val="tx1"/>
                </a:solidFill>
              </a:rPr>
              <a:t>đạt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lợi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nhuận</a:t>
            </a:r>
            <a:r>
              <a:rPr lang="en-US" dirty="0">
                <a:solidFill>
                  <a:schemeClr val="tx1"/>
                </a:solidFill>
              </a:rPr>
              <a:t>            </a:t>
            </a:r>
            <a:r>
              <a:rPr lang="en-US" dirty="0" err="1">
                <a:solidFill>
                  <a:schemeClr val="tx1"/>
                </a:solidFill>
              </a:rPr>
              <a:t>tỉ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đồng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Công</a:t>
            </a:r>
            <a:r>
              <a:rPr lang="en-US" dirty="0">
                <a:solidFill>
                  <a:schemeClr val="tx1"/>
                </a:solidFill>
              </a:rPr>
              <a:t> ty </a:t>
            </a:r>
            <a:r>
              <a:rPr lang="en-US" dirty="0" err="1">
                <a:solidFill>
                  <a:schemeClr val="tx1"/>
                </a:solidFill>
              </a:rPr>
              <a:t>nào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đạt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lợi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nhuận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ít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hơn</a:t>
            </a:r>
            <a:r>
              <a:rPr lang="en-US" dirty="0">
                <a:solidFill>
                  <a:schemeClr val="tx1"/>
                </a:solidFill>
              </a:rPr>
              <a:t>?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2CC55DD0-CA20-4A83-92C5-E036A0940EF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04360" y="2111693"/>
          <a:ext cx="388620" cy="6692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4" imgW="228600" imgH="393480" progId="Equation.DSMT4">
                  <p:embed/>
                </p:oleObj>
              </mc:Choice>
              <mc:Fallback>
                <p:oleObj name="Equation" r:id="rId4" imgW="228600" imgH="39348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2CC55DD0-CA20-4A83-92C5-E036A0940EF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404360" y="2111693"/>
                        <a:ext cx="388620" cy="6692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50AE5155-A986-4292-B5D6-2FBF8C02E7A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37310" y="2717324"/>
          <a:ext cx="388620" cy="6692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6" imgW="228600" imgH="393480" progId="Equation.DSMT4">
                  <p:embed/>
                </p:oleObj>
              </mc:Choice>
              <mc:Fallback>
                <p:oleObj name="Equation" r:id="rId6" imgW="228600" imgH="39348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50AE5155-A986-4292-B5D6-2FBF8C02E7A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337310" y="2717324"/>
                        <a:ext cx="388620" cy="6692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D94A2206-CC8E-4843-97B7-98545DC17B52}"/>
              </a:ext>
            </a:extLst>
          </p:cNvPr>
          <p:cNvSpPr/>
          <p:nvPr/>
        </p:nvSpPr>
        <p:spPr>
          <a:xfrm>
            <a:off x="639568" y="3905216"/>
            <a:ext cx="6927092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Theo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quả</a:t>
            </a:r>
            <a:r>
              <a:rPr lang="en-US" dirty="0"/>
              <a:t> so </a:t>
            </a:r>
            <a:r>
              <a:rPr lang="en-US" dirty="0" err="1"/>
              <a:t>sánh</a:t>
            </a:r>
            <a:r>
              <a:rPr lang="en-US" dirty="0"/>
              <a:t> ở </a:t>
            </a:r>
            <a:r>
              <a:rPr lang="en-US" dirty="0" err="1"/>
              <a:t>ví</a:t>
            </a:r>
            <a:r>
              <a:rPr lang="en-US" dirty="0"/>
              <a:t> </a:t>
            </a:r>
            <a:r>
              <a:rPr lang="en-US" dirty="0" err="1"/>
              <a:t>dụ</a:t>
            </a:r>
            <a:r>
              <a:rPr lang="en-US" dirty="0"/>
              <a:t> 1 </a:t>
            </a:r>
            <a:r>
              <a:rPr lang="en-US" dirty="0" err="1"/>
              <a:t>thì</a:t>
            </a:r>
            <a:r>
              <a:rPr lang="en-US" dirty="0"/>
              <a:t>           &lt;       , </a:t>
            </a:r>
            <a:r>
              <a:rPr lang="en-US" dirty="0" err="1"/>
              <a:t>vậy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ty A </a:t>
            </a:r>
            <a:r>
              <a:rPr lang="en-US" dirty="0" err="1"/>
              <a:t>đạt</a:t>
            </a:r>
            <a:r>
              <a:rPr lang="en-US" dirty="0"/>
              <a:t> </a:t>
            </a:r>
            <a:r>
              <a:rPr lang="en-US" dirty="0" err="1"/>
              <a:t>lợi</a:t>
            </a:r>
            <a:r>
              <a:rPr lang="en-US" dirty="0"/>
              <a:t> </a:t>
            </a:r>
            <a:r>
              <a:rPr lang="en-US" dirty="0" err="1"/>
              <a:t>nhuận</a:t>
            </a:r>
            <a:r>
              <a:rPr lang="en-US" dirty="0"/>
              <a:t> </a:t>
            </a:r>
            <a:r>
              <a:rPr lang="en-US" dirty="0" err="1"/>
              <a:t>ít</a:t>
            </a:r>
            <a:r>
              <a:rPr lang="en-US" dirty="0"/>
              <a:t> </a:t>
            </a:r>
            <a:r>
              <a:rPr lang="en-US" dirty="0" err="1"/>
              <a:t>hơn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ty B.      </a:t>
            </a: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C63CA66E-4B01-4E39-A5FC-993AFC0AF9C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2620040"/>
              </p:ext>
            </p:extLst>
          </p:nvPr>
        </p:nvGraphicFramePr>
        <p:xfrm>
          <a:off x="4475542" y="3684236"/>
          <a:ext cx="388937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8" imgW="388620" imgH="667676" progId="Equation.DSMT4">
                  <p:embed/>
                </p:oleObj>
              </mc:Choice>
              <mc:Fallback>
                <p:oleObj name="Equation" r:id="rId8" imgW="388620" imgH="667676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5254FB27-B27B-41F5-84B5-F9F55D7B0FC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475542" y="3684236"/>
                        <a:ext cx="388937" cy="668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71EA7626-66C7-41CD-9105-7FDB828188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6295557"/>
              </p:ext>
            </p:extLst>
          </p:nvPr>
        </p:nvGraphicFramePr>
        <p:xfrm>
          <a:off x="5134293" y="3684236"/>
          <a:ext cx="388937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10" imgW="388620" imgH="669118" progId="Equation.DSMT4">
                  <p:embed/>
                </p:oleObj>
              </mc:Choice>
              <mc:Fallback>
                <p:oleObj name="Equation" r:id="rId10" imgW="388620" imgH="669118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ACDD7DAB-318C-4E5D-B47A-5479DC17FDA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134293" y="3684236"/>
                        <a:ext cx="388937" cy="668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6540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BA69B2C-88C2-4D8D-AD22-DA280FAC2DA6}"/>
              </a:ext>
            </a:extLst>
          </p:cNvPr>
          <p:cNvSpPr/>
          <p:nvPr/>
        </p:nvSpPr>
        <p:spPr>
          <a:xfrm>
            <a:off x="1524000" y="76200"/>
            <a:ext cx="5349240" cy="7696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 PHÂN SỐ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F945E4-81E2-4991-A750-4AB2ACB821C3}"/>
              </a:ext>
            </a:extLst>
          </p:cNvPr>
          <p:cNvSpPr/>
          <p:nvPr/>
        </p:nvSpPr>
        <p:spPr>
          <a:xfrm>
            <a:off x="167640" y="929640"/>
            <a:ext cx="435864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 SO SÁNH HAI PHÂN SỐ CÙNG MẪU 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DDC5182B-3880-462B-A14D-656B456585CE}"/>
              </a:ext>
            </a:extLst>
          </p:cNvPr>
          <p:cNvSpPr/>
          <p:nvPr/>
        </p:nvSpPr>
        <p:spPr>
          <a:xfrm>
            <a:off x="350519" y="1395835"/>
            <a:ext cx="7223759" cy="9448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b="1" u="sng" dirty="0" err="1">
                <a:solidFill>
                  <a:schemeClr val="tx1"/>
                </a:solidFill>
              </a:rPr>
              <a:t>Chú</a:t>
            </a:r>
            <a:r>
              <a:rPr lang="en-US" b="1" u="sng" dirty="0">
                <a:solidFill>
                  <a:schemeClr val="tx1"/>
                </a:solidFill>
              </a:rPr>
              <a:t> ý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dirty="0" err="1">
                <a:solidFill>
                  <a:schemeClr val="tx1"/>
                </a:solidFill>
              </a:rPr>
              <a:t>Với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cùng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một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mẫu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nguyên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âm</a:t>
            </a:r>
            <a:r>
              <a:rPr lang="en-US" dirty="0">
                <a:solidFill>
                  <a:schemeClr val="tx1"/>
                </a:solidFill>
              </a:rPr>
              <a:t>, ta </a:t>
            </a:r>
            <a:r>
              <a:rPr lang="en-US" dirty="0" err="1">
                <a:solidFill>
                  <a:schemeClr val="tx1"/>
                </a:solidFill>
              </a:rPr>
              <a:t>đưa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chúng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về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cùng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mẫu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nguyên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dương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rồi</a:t>
            </a:r>
            <a:r>
              <a:rPr lang="en-US" dirty="0">
                <a:solidFill>
                  <a:schemeClr val="tx1"/>
                </a:solidFill>
              </a:rPr>
              <a:t> so </a:t>
            </a:r>
            <a:r>
              <a:rPr lang="en-US" dirty="0" err="1">
                <a:solidFill>
                  <a:schemeClr val="tx1"/>
                </a:solidFill>
              </a:rPr>
              <a:t>sánh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2C2EE24-09C9-41D4-8AFA-B522BFA509F3}"/>
              </a:ext>
            </a:extLst>
          </p:cNvPr>
          <p:cNvSpPr/>
          <p:nvPr/>
        </p:nvSpPr>
        <p:spPr>
          <a:xfrm>
            <a:off x="346709" y="2514600"/>
            <a:ext cx="4225291" cy="487680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b="1" u="sng" dirty="0" err="1">
                <a:solidFill>
                  <a:schemeClr val="tx1"/>
                </a:solidFill>
              </a:rPr>
              <a:t>Thực</a:t>
            </a:r>
            <a:r>
              <a:rPr lang="en-US" b="1" u="sng" dirty="0">
                <a:solidFill>
                  <a:schemeClr val="tx1"/>
                </a:solidFill>
              </a:rPr>
              <a:t> </a:t>
            </a:r>
            <a:r>
              <a:rPr lang="en-US" b="1" u="sng" dirty="0" err="1">
                <a:solidFill>
                  <a:schemeClr val="tx1"/>
                </a:solidFill>
              </a:rPr>
              <a:t>hành</a:t>
            </a:r>
            <a:r>
              <a:rPr lang="en-US" b="1" u="sng" dirty="0">
                <a:solidFill>
                  <a:schemeClr val="tx1"/>
                </a:solidFill>
              </a:rPr>
              <a:t> 1</a:t>
            </a:r>
            <a:r>
              <a:rPr lang="en-US" dirty="0">
                <a:solidFill>
                  <a:schemeClr val="tx1"/>
                </a:solidFill>
              </a:rPr>
              <a:t>: So </a:t>
            </a:r>
            <a:r>
              <a:rPr lang="en-US" dirty="0" err="1">
                <a:solidFill>
                  <a:schemeClr val="tx1"/>
                </a:solidFill>
              </a:rPr>
              <a:t>sánh</a:t>
            </a:r>
            <a:r>
              <a:rPr lang="en-US" dirty="0">
                <a:solidFill>
                  <a:schemeClr val="tx1"/>
                </a:solidFill>
              </a:rPr>
              <a:t>          </a:t>
            </a:r>
            <a:r>
              <a:rPr lang="en-US" dirty="0" err="1">
                <a:solidFill>
                  <a:schemeClr val="tx1"/>
                </a:solidFill>
              </a:rPr>
              <a:t>và</a:t>
            </a:r>
            <a:r>
              <a:rPr lang="en-US" dirty="0">
                <a:solidFill>
                  <a:schemeClr val="tx1"/>
                </a:solidFill>
              </a:rPr>
              <a:t>     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F1C180DA-C3FD-4611-8A69-F595D1E6A2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1616168"/>
              </p:ext>
            </p:extLst>
          </p:nvPr>
        </p:nvGraphicFramePr>
        <p:xfrm>
          <a:off x="2842260" y="2514600"/>
          <a:ext cx="381000" cy="6561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4" imgW="228600" imgH="393480" progId="Equation.DSMT4">
                  <p:embed/>
                </p:oleObj>
              </mc:Choice>
              <mc:Fallback>
                <p:oleObj name="Equation" r:id="rId4" imgW="228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842260" y="2514600"/>
                        <a:ext cx="381000" cy="6561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4AC0E854-BD69-4CB9-B538-D00FE4FE14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6863323"/>
              </p:ext>
            </p:extLst>
          </p:nvPr>
        </p:nvGraphicFramePr>
        <p:xfrm>
          <a:off x="3855720" y="2493962"/>
          <a:ext cx="381000" cy="6561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6" imgW="228600" imgH="393480" progId="Equation.DSMT4">
                  <p:embed/>
                </p:oleObj>
              </mc:Choice>
              <mc:Fallback>
                <p:oleObj name="Equation" r:id="rId6" imgW="228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855720" y="2493962"/>
                        <a:ext cx="381000" cy="6561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D67B8584-DE78-4279-84AC-14AF66382FF2}"/>
              </a:ext>
            </a:extLst>
          </p:cNvPr>
          <p:cNvSpPr/>
          <p:nvPr/>
        </p:nvSpPr>
        <p:spPr>
          <a:xfrm>
            <a:off x="346709" y="3246967"/>
            <a:ext cx="4232911" cy="540173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dirty="0" err="1">
                <a:solidFill>
                  <a:schemeClr val="tx1"/>
                </a:solidFill>
              </a:rPr>
              <a:t>Giải</a:t>
            </a:r>
            <a:r>
              <a:rPr lang="en-US" dirty="0">
                <a:solidFill>
                  <a:schemeClr val="tx1"/>
                </a:solidFill>
              </a:rPr>
              <a:t>: 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Ta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:                ; 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29B9063D-5DD9-4AEA-AA58-46F5B1BF92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7405230"/>
              </p:ext>
            </p:extLst>
          </p:nvPr>
        </p:nvGraphicFramePr>
        <p:xfrm>
          <a:off x="1282700" y="3442653"/>
          <a:ext cx="866140" cy="70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8" imgW="482400" imgH="393480" progId="Equation.DSMT4">
                  <p:embed/>
                </p:oleObj>
              </mc:Choice>
              <mc:Fallback>
                <p:oleObj name="Equation" r:id="rId8" imgW="482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282700" y="3442653"/>
                        <a:ext cx="866140" cy="706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CE4AD9E-C78B-49A2-9F0E-479AB9D2734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3194475"/>
              </p:ext>
            </p:extLst>
          </p:nvPr>
        </p:nvGraphicFramePr>
        <p:xfrm>
          <a:off x="2501264" y="3456622"/>
          <a:ext cx="935356" cy="6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Equation" r:id="rId10" imgW="558720" imgH="393480" progId="Equation.DSMT4">
                  <p:embed/>
                </p:oleObj>
              </mc:Choice>
              <mc:Fallback>
                <p:oleObj name="Equation" r:id="rId10" imgW="5587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501264" y="3456622"/>
                        <a:ext cx="935356" cy="659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213503ED-1612-42A6-86ED-BA008180D1B3}"/>
              </a:ext>
            </a:extLst>
          </p:cNvPr>
          <p:cNvSpPr/>
          <p:nvPr/>
        </p:nvSpPr>
        <p:spPr>
          <a:xfrm>
            <a:off x="384809" y="4260427"/>
            <a:ext cx="4232911" cy="540173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dirty="0" err="1">
                <a:solidFill>
                  <a:schemeClr val="tx1"/>
                </a:solidFill>
              </a:rPr>
              <a:t>Vì</a:t>
            </a:r>
            <a:r>
              <a:rPr lang="en-US" dirty="0">
                <a:solidFill>
                  <a:schemeClr val="tx1"/>
                </a:solidFill>
              </a:rPr>
              <a:t>                   </a:t>
            </a:r>
            <a:r>
              <a:rPr lang="en-US" dirty="0" err="1">
                <a:solidFill>
                  <a:schemeClr val="tx1"/>
                </a:solidFill>
              </a:rPr>
              <a:t>nên</a:t>
            </a:r>
            <a:r>
              <a:rPr lang="en-US" dirty="0">
                <a:solidFill>
                  <a:schemeClr val="tx1"/>
                </a:solidFill>
              </a:rPr>
              <a:t>  </a:t>
            </a: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F2D728A5-CA1D-477F-B473-907F88332E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3044938"/>
              </p:ext>
            </p:extLst>
          </p:nvPr>
        </p:nvGraphicFramePr>
        <p:xfrm>
          <a:off x="999172" y="4261336"/>
          <a:ext cx="866139" cy="70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Equation" r:id="rId12" imgW="482400" imgH="393480" progId="Equation.DSMT4">
                  <p:embed/>
                </p:oleObj>
              </mc:Choice>
              <mc:Fallback>
                <p:oleObj name="Equation" r:id="rId12" imgW="482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999172" y="4261336"/>
                        <a:ext cx="866139" cy="706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F6B1621E-F62F-4735-86CE-74C6872F537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2167097"/>
              </p:ext>
            </p:extLst>
          </p:nvPr>
        </p:nvGraphicFramePr>
        <p:xfrm>
          <a:off x="2697480" y="4227802"/>
          <a:ext cx="998220" cy="703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14" imgW="558720" imgH="393480" progId="Equation.DSMT4">
                  <p:embed/>
                </p:oleObj>
              </mc:Choice>
              <mc:Fallback>
                <p:oleObj name="Equation" r:id="rId14" imgW="5587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697480" y="4227802"/>
                        <a:ext cx="998220" cy="7032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6007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5" grpId="0" animBg="1"/>
      <p:bldP spid="8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BA69B2C-88C2-4D8D-AD22-DA280FAC2DA6}"/>
              </a:ext>
            </a:extLst>
          </p:cNvPr>
          <p:cNvSpPr/>
          <p:nvPr/>
        </p:nvSpPr>
        <p:spPr>
          <a:xfrm>
            <a:off x="1524000" y="76200"/>
            <a:ext cx="5349240" cy="7696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 PHÂN SỐ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F945E4-81E2-4991-A750-4AB2ACB821C3}"/>
              </a:ext>
            </a:extLst>
          </p:cNvPr>
          <p:cNvSpPr/>
          <p:nvPr/>
        </p:nvSpPr>
        <p:spPr>
          <a:xfrm>
            <a:off x="91440" y="929640"/>
            <a:ext cx="435864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 SO SÁNH HAI PHÂN SỐ CÙNG MẪU 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2C2EE24-09C9-41D4-8AFA-B522BFA509F3}"/>
              </a:ext>
            </a:extLst>
          </p:cNvPr>
          <p:cNvSpPr/>
          <p:nvPr/>
        </p:nvSpPr>
        <p:spPr>
          <a:xfrm>
            <a:off x="331470" y="2049780"/>
            <a:ext cx="7395210" cy="1219200"/>
          </a:xfrm>
          <a:prstGeom prst="round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200000"/>
              </a:lnSpc>
            </a:pPr>
            <a:r>
              <a:rPr lang="en-US" dirty="0" err="1">
                <a:solidFill>
                  <a:schemeClr val="tx1"/>
                </a:solidFill>
              </a:rPr>
              <a:t>Đưa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         </a:t>
            </a:r>
            <a:r>
              <a:rPr lang="en-US" dirty="0" err="1">
                <a:solidFill>
                  <a:schemeClr val="tx1"/>
                </a:solidFill>
              </a:rPr>
              <a:t>và</a:t>
            </a:r>
            <a:r>
              <a:rPr lang="en-US" dirty="0">
                <a:solidFill>
                  <a:schemeClr val="tx1"/>
                </a:solidFill>
              </a:rPr>
              <a:t>           </a:t>
            </a:r>
            <a:r>
              <a:rPr lang="en-US" dirty="0" err="1">
                <a:solidFill>
                  <a:schemeClr val="tx1"/>
                </a:solidFill>
              </a:rPr>
              <a:t>về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dạng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mẫu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dương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rồi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quy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đồng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mẫu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của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chúng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FE4A394-801C-439E-8544-4230B6EFCEEB}"/>
              </a:ext>
            </a:extLst>
          </p:cNvPr>
          <p:cNvSpPr/>
          <p:nvPr/>
        </p:nvSpPr>
        <p:spPr>
          <a:xfrm>
            <a:off x="83820" y="1463040"/>
            <a:ext cx="435864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SO SÁNH HAI PHÂN SỐ KHÁC MẪU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7AE480AD-1B0D-491F-A0E0-68645C9BF73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3442818"/>
              </p:ext>
            </p:extLst>
          </p:nvPr>
        </p:nvGraphicFramePr>
        <p:xfrm>
          <a:off x="2293620" y="2185035"/>
          <a:ext cx="502920" cy="6496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4" imgW="304560" imgH="393480" progId="Equation.DSMT4">
                  <p:embed/>
                </p:oleObj>
              </mc:Choice>
              <mc:Fallback>
                <p:oleObj name="Equation" r:id="rId4" imgW="3045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93620" y="2185035"/>
                        <a:ext cx="502920" cy="6496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76BF3856-00C5-490E-9EA5-8C027CAC685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983427"/>
              </p:ext>
            </p:extLst>
          </p:nvPr>
        </p:nvGraphicFramePr>
        <p:xfrm>
          <a:off x="3390900" y="2118360"/>
          <a:ext cx="411480" cy="7086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6" imgW="228600" imgH="393480" progId="Equation.DSMT4">
                  <p:embed/>
                </p:oleObj>
              </mc:Choice>
              <mc:Fallback>
                <p:oleObj name="Equation" r:id="rId6" imgW="228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390900" y="2118360"/>
                        <a:ext cx="411480" cy="7086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3AD4F9FD-34C9-4767-92C8-BAD540877032}"/>
              </a:ext>
            </a:extLst>
          </p:cNvPr>
          <p:cNvSpPr/>
          <p:nvPr/>
        </p:nvSpPr>
        <p:spPr>
          <a:xfrm>
            <a:off x="548640" y="3368040"/>
            <a:ext cx="2910840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Ta </a:t>
            </a:r>
            <a:r>
              <a:rPr lang="en-US" dirty="0" err="1"/>
              <a:t>có</a:t>
            </a:r>
            <a:r>
              <a:rPr lang="en-US" dirty="0"/>
              <a:t>: 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662E8C23-E371-45F5-B48D-627CE663FF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1161942"/>
              </p:ext>
            </p:extLst>
          </p:nvPr>
        </p:nvGraphicFramePr>
        <p:xfrm>
          <a:off x="1342718" y="3268980"/>
          <a:ext cx="2404724" cy="6966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8" imgW="1358640" imgH="393480" progId="Equation.DSMT4">
                  <p:embed/>
                </p:oleObj>
              </mc:Choice>
              <mc:Fallback>
                <p:oleObj name="Equation" r:id="rId8" imgW="1358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342718" y="3268980"/>
                        <a:ext cx="2404724" cy="6966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561925F-F66C-4905-80B5-05116715A6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7395319"/>
              </p:ext>
            </p:extLst>
          </p:nvPr>
        </p:nvGraphicFramePr>
        <p:xfrm>
          <a:off x="4740274" y="3229314"/>
          <a:ext cx="2185333" cy="736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10" imgW="1168200" imgH="393480" progId="Equation.DSMT4">
                  <p:embed/>
                </p:oleObj>
              </mc:Choice>
              <mc:Fallback>
                <p:oleObj name="Equation" r:id="rId10" imgW="11682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740274" y="3229314"/>
                        <a:ext cx="2185333" cy="736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1584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BA69B2C-88C2-4D8D-AD22-DA280FAC2DA6}"/>
              </a:ext>
            </a:extLst>
          </p:cNvPr>
          <p:cNvSpPr/>
          <p:nvPr/>
        </p:nvSpPr>
        <p:spPr>
          <a:xfrm>
            <a:off x="1524000" y="76200"/>
            <a:ext cx="544068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 PHÂN SỐ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F945E4-81E2-4991-A750-4AB2ACB821C3}"/>
              </a:ext>
            </a:extLst>
          </p:cNvPr>
          <p:cNvSpPr/>
          <p:nvPr/>
        </p:nvSpPr>
        <p:spPr>
          <a:xfrm>
            <a:off x="91440" y="594360"/>
            <a:ext cx="435864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 SO SÁNH HAI PHÂN SỐ CÙNG MẪU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FE4A394-801C-439E-8544-4230B6EFCEEB}"/>
              </a:ext>
            </a:extLst>
          </p:cNvPr>
          <p:cNvSpPr/>
          <p:nvPr/>
        </p:nvSpPr>
        <p:spPr>
          <a:xfrm>
            <a:off x="83820" y="1127760"/>
            <a:ext cx="439674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SO SÁNH HAI PHÂN SỐ KHÁC MẪU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E7538F3C-DA3B-4929-B78C-7117AA7D715A}"/>
              </a:ext>
            </a:extLst>
          </p:cNvPr>
          <p:cNvSpPr/>
          <p:nvPr/>
        </p:nvSpPr>
        <p:spPr>
          <a:xfrm>
            <a:off x="621030" y="1645920"/>
            <a:ext cx="7402830" cy="1204384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b="1" u="sng" dirty="0" err="1">
                <a:solidFill>
                  <a:schemeClr val="tx1"/>
                </a:solidFill>
              </a:rPr>
              <a:t>Quy</a:t>
            </a:r>
            <a:r>
              <a:rPr lang="en-US" b="1" u="sng" dirty="0">
                <a:solidFill>
                  <a:schemeClr val="tx1"/>
                </a:solidFill>
              </a:rPr>
              <a:t> </a:t>
            </a:r>
            <a:r>
              <a:rPr lang="en-US" b="1" u="sng" dirty="0" err="1">
                <a:solidFill>
                  <a:schemeClr val="tx1"/>
                </a:solidFill>
              </a:rPr>
              <a:t>tắc</a:t>
            </a:r>
            <a:r>
              <a:rPr lang="en-US" b="1" u="sng" dirty="0">
                <a:solidFill>
                  <a:schemeClr val="tx1"/>
                </a:solidFill>
              </a:rPr>
              <a:t> 2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dirty="0" err="1">
                <a:solidFill>
                  <a:schemeClr val="tx1"/>
                </a:solidFill>
              </a:rPr>
              <a:t>Để</a:t>
            </a:r>
            <a:r>
              <a:rPr lang="en-US" dirty="0">
                <a:solidFill>
                  <a:schemeClr val="tx1"/>
                </a:solidFill>
              </a:rPr>
              <a:t> so </a:t>
            </a:r>
            <a:r>
              <a:rPr lang="en-US" dirty="0" err="1">
                <a:solidFill>
                  <a:schemeClr val="tx1"/>
                </a:solidFill>
              </a:rPr>
              <a:t>sánh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mẫu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khác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nhau</a:t>
            </a:r>
            <a:r>
              <a:rPr lang="en-US" dirty="0">
                <a:solidFill>
                  <a:schemeClr val="tx1"/>
                </a:solidFill>
              </a:rPr>
              <a:t>, ta </a:t>
            </a:r>
            <a:r>
              <a:rPr lang="en-US" dirty="0" err="1">
                <a:solidFill>
                  <a:schemeClr val="tx1"/>
                </a:solidFill>
              </a:rPr>
              <a:t>viết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đó</a:t>
            </a:r>
            <a:r>
              <a:rPr lang="en-US" dirty="0">
                <a:solidFill>
                  <a:schemeClr val="tx1"/>
                </a:solidFill>
              </a:rPr>
              <a:t> ở </a:t>
            </a:r>
            <a:r>
              <a:rPr lang="en-US" dirty="0" err="1">
                <a:solidFill>
                  <a:schemeClr val="tx1"/>
                </a:solidFill>
              </a:rPr>
              <a:t>dạng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cùng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một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mẫu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dương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rồi</a:t>
            </a:r>
            <a:r>
              <a:rPr lang="en-US" dirty="0">
                <a:solidFill>
                  <a:schemeClr val="tx1"/>
                </a:solidFill>
              </a:rPr>
              <a:t> so </a:t>
            </a:r>
            <a:r>
              <a:rPr lang="en-US" dirty="0" err="1">
                <a:solidFill>
                  <a:schemeClr val="tx1"/>
                </a:solidFill>
              </a:rPr>
              <a:t>sánh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mới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nhận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được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53654B-9578-4868-968A-BFD1C667F611}"/>
              </a:ext>
            </a:extLst>
          </p:cNvPr>
          <p:cNvSpPr/>
          <p:nvPr/>
        </p:nvSpPr>
        <p:spPr>
          <a:xfrm>
            <a:off x="548640" y="2964180"/>
            <a:ext cx="2910840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u="sng" dirty="0" err="1"/>
              <a:t>Ví</a:t>
            </a:r>
            <a:r>
              <a:rPr lang="en-US" b="1" u="sng" dirty="0"/>
              <a:t> </a:t>
            </a:r>
            <a:r>
              <a:rPr lang="en-US" b="1" u="sng" dirty="0" err="1"/>
              <a:t>dụ</a:t>
            </a:r>
            <a:r>
              <a:rPr lang="en-US" b="1" u="sng" dirty="0"/>
              <a:t> 2</a:t>
            </a:r>
            <a:r>
              <a:rPr lang="en-US" dirty="0"/>
              <a:t>: So </a:t>
            </a:r>
            <a:r>
              <a:rPr lang="en-US" dirty="0" err="1"/>
              <a:t>sánh</a:t>
            </a:r>
            <a:r>
              <a:rPr lang="en-US" dirty="0"/>
              <a:t>        </a:t>
            </a:r>
            <a:r>
              <a:rPr lang="en-US" dirty="0" err="1"/>
              <a:t>và</a:t>
            </a:r>
            <a:r>
              <a:rPr lang="en-US" dirty="0"/>
              <a:t>     </a:t>
            </a:r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6F75EEE7-A22E-4051-8209-5FDCE967A8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8052065"/>
              </p:ext>
            </p:extLst>
          </p:nvPr>
        </p:nvGraphicFramePr>
        <p:xfrm>
          <a:off x="2286000" y="2880360"/>
          <a:ext cx="47194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4" imgW="304560" imgH="393480" progId="Equation.DSMT4">
                  <p:embed/>
                </p:oleObj>
              </mc:Choice>
              <mc:Fallback>
                <p:oleObj name="Equation" r:id="rId4" imgW="3045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86000" y="2880360"/>
                        <a:ext cx="471948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268DB148-B0B4-4A3D-8979-0B8BD4911B9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6988230"/>
              </p:ext>
            </p:extLst>
          </p:nvPr>
        </p:nvGraphicFramePr>
        <p:xfrm>
          <a:off x="3314946" y="2842684"/>
          <a:ext cx="373134" cy="642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6" imgW="228600" imgH="393480" progId="Equation.DSMT4">
                  <p:embed/>
                </p:oleObj>
              </mc:Choice>
              <mc:Fallback>
                <p:oleObj name="Equation" r:id="rId6" imgW="228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314946" y="2842684"/>
                        <a:ext cx="373134" cy="642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0DDE05CC-9D40-4F3E-AEAB-BB669A1C1746}"/>
              </a:ext>
            </a:extLst>
          </p:cNvPr>
          <p:cNvSpPr/>
          <p:nvPr/>
        </p:nvSpPr>
        <p:spPr>
          <a:xfrm>
            <a:off x="533400" y="3589020"/>
            <a:ext cx="2910840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Ta </a:t>
            </a:r>
            <a:r>
              <a:rPr lang="en-US" dirty="0" err="1"/>
              <a:t>có</a:t>
            </a:r>
            <a:r>
              <a:rPr lang="en-US" dirty="0"/>
              <a:t>: </a:t>
            </a:r>
          </a:p>
        </p:txBody>
      </p:sp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DF29B561-0CDC-4161-9DC2-43DBB16AD8F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5314148"/>
              </p:ext>
            </p:extLst>
          </p:nvPr>
        </p:nvGraphicFramePr>
        <p:xfrm>
          <a:off x="1327478" y="3489960"/>
          <a:ext cx="2404724" cy="6966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Equation" r:id="rId8" imgW="1358640" imgH="393480" progId="Equation.DSMT4">
                  <p:embed/>
                </p:oleObj>
              </mc:Choice>
              <mc:Fallback>
                <p:oleObj name="Equation" r:id="rId8" imgW="1358640" imgH="3934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662E8C23-E371-45F5-B48D-627CE663FF7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327478" y="3489960"/>
                        <a:ext cx="2404724" cy="6966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BE7A3F59-6E0E-4823-8393-0858AB251B5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0020314"/>
              </p:ext>
            </p:extLst>
          </p:nvPr>
        </p:nvGraphicFramePr>
        <p:xfrm>
          <a:off x="4725034" y="3457914"/>
          <a:ext cx="2185333" cy="736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10" imgW="1168200" imgH="393480" progId="Equation.DSMT4">
                  <p:embed/>
                </p:oleObj>
              </mc:Choice>
              <mc:Fallback>
                <p:oleObj name="Equation" r:id="rId10" imgW="1168200" imgH="3934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E561925F-F66C-4905-80B5-05116715A6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725034" y="3457914"/>
                        <a:ext cx="2185333" cy="736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1">
            <a:extLst>
              <a:ext uri="{FF2B5EF4-FFF2-40B4-BE49-F238E27FC236}">
                <a16:creationId xmlns:a16="http://schemas.microsoft.com/office/drawing/2014/main" id="{EBBE31BC-E232-4F30-AAF8-A4269D5A71DB}"/>
              </a:ext>
            </a:extLst>
          </p:cNvPr>
          <p:cNvSpPr/>
          <p:nvPr/>
        </p:nvSpPr>
        <p:spPr>
          <a:xfrm>
            <a:off x="541020" y="4404360"/>
            <a:ext cx="2910840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/>
              <a:t>Vì</a:t>
            </a:r>
            <a:r>
              <a:rPr lang="en-US" dirty="0"/>
              <a:t>                     </a:t>
            </a:r>
            <a:r>
              <a:rPr lang="en-US" dirty="0" err="1"/>
              <a:t>nên</a:t>
            </a:r>
            <a:r>
              <a:rPr lang="en-US" dirty="0"/>
              <a:t>   </a:t>
            </a:r>
          </a:p>
        </p:txBody>
      </p:sp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9D00B2BD-BF85-4B22-84B5-E74AAE79848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9234973"/>
              </p:ext>
            </p:extLst>
          </p:nvPr>
        </p:nvGraphicFramePr>
        <p:xfrm>
          <a:off x="1063738" y="4316196"/>
          <a:ext cx="925082" cy="6669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Equation" r:id="rId12" imgW="545760" imgH="393480" progId="Equation.DSMT4">
                  <p:embed/>
                </p:oleObj>
              </mc:Choice>
              <mc:Fallback>
                <p:oleObj name="Equation" r:id="rId12" imgW="5457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063738" y="4316196"/>
                        <a:ext cx="925082" cy="6669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A7BAF7B1-C995-44DC-A5F0-C63332DEDA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5922759"/>
              </p:ext>
            </p:extLst>
          </p:nvPr>
        </p:nvGraphicFramePr>
        <p:xfrm>
          <a:off x="2913029" y="4316196"/>
          <a:ext cx="1061550" cy="6581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Equation" r:id="rId14" imgW="634680" imgH="393480" progId="Equation.DSMT4">
                  <p:embed/>
                </p:oleObj>
              </mc:Choice>
              <mc:Fallback>
                <p:oleObj name="Equation" r:id="rId14" imgW="634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913029" y="4316196"/>
                        <a:ext cx="1061550" cy="6581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1334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5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BA69B2C-88C2-4D8D-AD22-DA280FAC2DA6}"/>
              </a:ext>
            </a:extLst>
          </p:cNvPr>
          <p:cNvSpPr/>
          <p:nvPr/>
        </p:nvSpPr>
        <p:spPr>
          <a:xfrm>
            <a:off x="1524000" y="76200"/>
            <a:ext cx="544068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 PHÂN SỐ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F945E4-81E2-4991-A750-4AB2ACB821C3}"/>
              </a:ext>
            </a:extLst>
          </p:cNvPr>
          <p:cNvSpPr/>
          <p:nvPr/>
        </p:nvSpPr>
        <p:spPr>
          <a:xfrm>
            <a:off x="91440" y="594360"/>
            <a:ext cx="435864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 SO SÁNH HAI PHÂN SỐ CÙNG MẪU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FE4A394-801C-439E-8544-4230B6EFCEEB}"/>
              </a:ext>
            </a:extLst>
          </p:cNvPr>
          <p:cNvSpPr/>
          <p:nvPr/>
        </p:nvSpPr>
        <p:spPr>
          <a:xfrm>
            <a:off x="83820" y="1127760"/>
            <a:ext cx="439674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SO SÁNH HAI PHÂN SỐ KHÁC MẪU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53654B-9578-4868-968A-BFD1C667F611}"/>
              </a:ext>
            </a:extLst>
          </p:cNvPr>
          <p:cNvSpPr/>
          <p:nvPr/>
        </p:nvSpPr>
        <p:spPr>
          <a:xfrm>
            <a:off x="548640" y="1676400"/>
            <a:ext cx="4023360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u="sng" dirty="0" err="1"/>
              <a:t>Thực</a:t>
            </a:r>
            <a:r>
              <a:rPr lang="en-US" b="1" u="sng" dirty="0"/>
              <a:t> </a:t>
            </a:r>
            <a:r>
              <a:rPr lang="en-US" b="1" u="sng" dirty="0" err="1"/>
              <a:t>hành</a:t>
            </a:r>
            <a:r>
              <a:rPr lang="en-US" b="1" u="sng" dirty="0"/>
              <a:t> 2</a:t>
            </a:r>
            <a:r>
              <a:rPr lang="en-US" dirty="0"/>
              <a:t>: So </a:t>
            </a:r>
            <a:r>
              <a:rPr lang="en-US" dirty="0" err="1"/>
              <a:t>sánh</a:t>
            </a:r>
            <a:r>
              <a:rPr lang="en-US" dirty="0"/>
              <a:t>          </a:t>
            </a:r>
            <a:r>
              <a:rPr lang="en-US" dirty="0" err="1"/>
              <a:t>và</a:t>
            </a:r>
            <a:r>
              <a:rPr lang="en-US" dirty="0"/>
              <a:t>     </a:t>
            </a:r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6F75EEE7-A22E-4051-8209-5FDCE967A8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8710888"/>
              </p:ext>
            </p:extLst>
          </p:nvPr>
        </p:nvGraphicFramePr>
        <p:xfrm>
          <a:off x="3038158" y="1599883"/>
          <a:ext cx="35401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Equation" r:id="rId4" imgW="228600" imgH="393480" progId="Equation.DSMT4">
                  <p:embed/>
                </p:oleObj>
              </mc:Choice>
              <mc:Fallback>
                <p:oleObj name="Equation" r:id="rId4" imgW="228600" imgH="39348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6F75EEE7-A22E-4051-8209-5FDCE967A82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38158" y="1599883"/>
                        <a:ext cx="354012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268DB148-B0B4-4A3D-8979-0B8BD4911B9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7174680"/>
              </p:ext>
            </p:extLst>
          </p:nvPr>
        </p:nvGraphicFramePr>
        <p:xfrm>
          <a:off x="3900170" y="1599883"/>
          <a:ext cx="498475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Equation" r:id="rId6" imgW="304560" imgH="393480" progId="Equation.DSMT4">
                  <p:embed/>
                </p:oleObj>
              </mc:Choice>
              <mc:Fallback>
                <p:oleObj name="Equation" r:id="rId6" imgW="304560" imgH="39348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268DB148-B0B4-4A3D-8979-0B8BD4911B9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900170" y="1599883"/>
                        <a:ext cx="498475" cy="642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0DDE05CC-9D40-4F3E-AEAB-BB669A1C1746}"/>
              </a:ext>
            </a:extLst>
          </p:cNvPr>
          <p:cNvSpPr/>
          <p:nvPr/>
        </p:nvSpPr>
        <p:spPr>
          <a:xfrm>
            <a:off x="533400" y="2255520"/>
            <a:ext cx="2910840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Ta </a:t>
            </a:r>
            <a:r>
              <a:rPr lang="en-US" dirty="0" err="1"/>
              <a:t>có</a:t>
            </a:r>
            <a:r>
              <a:rPr lang="en-US" dirty="0"/>
              <a:t>: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BBE31BC-E232-4F30-AAF8-A4269D5A71DB}"/>
              </a:ext>
            </a:extLst>
          </p:cNvPr>
          <p:cNvSpPr/>
          <p:nvPr/>
        </p:nvSpPr>
        <p:spPr>
          <a:xfrm>
            <a:off x="541020" y="3070860"/>
            <a:ext cx="2910840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/>
              <a:t>Vì</a:t>
            </a:r>
            <a:r>
              <a:rPr lang="en-US" dirty="0"/>
              <a:t>                     </a:t>
            </a:r>
            <a:r>
              <a:rPr lang="en-US" dirty="0" err="1"/>
              <a:t>nên</a:t>
            </a:r>
            <a:r>
              <a:rPr lang="en-US" dirty="0"/>
              <a:t>   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E9784134-1153-4AA1-B988-CCCC221F90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5176915"/>
              </p:ext>
            </p:extLst>
          </p:nvPr>
        </p:nvGraphicFramePr>
        <p:xfrm>
          <a:off x="1372553" y="2185988"/>
          <a:ext cx="1665605" cy="600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Equation" r:id="rId8" imgW="1091880" imgH="393480" progId="Equation.DSMT4">
                  <p:embed/>
                </p:oleObj>
              </mc:Choice>
              <mc:Fallback>
                <p:oleObj name="Equation" r:id="rId8" imgW="10918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372553" y="2185988"/>
                        <a:ext cx="1665605" cy="600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6AC27522-E454-4F67-9838-86BC9758C99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8265733"/>
              </p:ext>
            </p:extLst>
          </p:nvPr>
        </p:nvGraphicFramePr>
        <p:xfrm>
          <a:off x="3822700" y="2171700"/>
          <a:ext cx="2266030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Equation" r:id="rId10" imgW="1498320" imgH="393480" progId="Equation.DSMT4">
                  <p:embed/>
                </p:oleObj>
              </mc:Choice>
              <mc:Fallback>
                <p:oleObj name="Equation" r:id="rId10" imgW="14983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822700" y="2171700"/>
                        <a:ext cx="2266030" cy="595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6B2CFAA-35A7-4445-8C26-D9184272BCA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1464961"/>
              </p:ext>
            </p:extLst>
          </p:nvPr>
        </p:nvGraphicFramePr>
        <p:xfrm>
          <a:off x="1038860" y="3032283"/>
          <a:ext cx="1075404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Equation" r:id="rId12" imgW="711000" imgH="393480" progId="Equation.DSMT4">
                  <p:embed/>
                </p:oleObj>
              </mc:Choice>
              <mc:Fallback>
                <p:oleObj name="Equation" r:id="rId12" imgW="7110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038860" y="3032283"/>
                        <a:ext cx="1075404" cy="595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483F018-3B45-42E3-8C05-1E14513185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8934634"/>
              </p:ext>
            </p:extLst>
          </p:nvPr>
        </p:nvGraphicFramePr>
        <p:xfrm>
          <a:off x="2981324" y="3005065"/>
          <a:ext cx="918845" cy="6329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Equation" r:id="rId14" imgW="571320" imgH="393480" progId="Equation.DSMT4">
                  <p:embed/>
                </p:oleObj>
              </mc:Choice>
              <mc:Fallback>
                <p:oleObj name="Equation" r:id="rId14" imgW="5713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981324" y="3005065"/>
                        <a:ext cx="918845" cy="6329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479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BA69B2C-88C2-4D8D-AD22-DA280FAC2DA6}"/>
              </a:ext>
            </a:extLst>
          </p:cNvPr>
          <p:cNvSpPr/>
          <p:nvPr/>
        </p:nvSpPr>
        <p:spPr>
          <a:xfrm>
            <a:off x="1524000" y="76200"/>
            <a:ext cx="544068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 PHÂN SỐ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F945E4-81E2-4991-A750-4AB2ACB821C3}"/>
              </a:ext>
            </a:extLst>
          </p:cNvPr>
          <p:cNvSpPr/>
          <p:nvPr/>
        </p:nvSpPr>
        <p:spPr>
          <a:xfrm>
            <a:off x="91440" y="594360"/>
            <a:ext cx="461772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 SO SÁNH HAI PHÂN SỐ CÙNG MẪU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FE4A394-801C-439E-8544-4230B6EFCEEB}"/>
              </a:ext>
            </a:extLst>
          </p:cNvPr>
          <p:cNvSpPr/>
          <p:nvPr/>
        </p:nvSpPr>
        <p:spPr>
          <a:xfrm>
            <a:off x="83820" y="1112520"/>
            <a:ext cx="462534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SO SÁNH HAI PHÂN SỐ KHÁC MẪU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53654B-9578-4868-968A-BFD1C667F611}"/>
              </a:ext>
            </a:extLst>
          </p:cNvPr>
          <p:cNvSpPr/>
          <p:nvPr/>
        </p:nvSpPr>
        <p:spPr>
          <a:xfrm>
            <a:off x="548640" y="2225040"/>
            <a:ext cx="7360920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u="sng" dirty="0" err="1"/>
              <a:t>Thực</a:t>
            </a:r>
            <a:r>
              <a:rPr lang="en-US" b="1" u="sng" dirty="0"/>
              <a:t> </a:t>
            </a:r>
            <a:r>
              <a:rPr lang="en-US" b="1" u="sng" dirty="0" err="1"/>
              <a:t>hành</a:t>
            </a:r>
            <a:r>
              <a:rPr lang="en-US" b="1" u="sng" dirty="0"/>
              <a:t> 3</a:t>
            </a:r>
            <a:r>
              <a:rPr lang="en-US" dirty="0"/>
              <a:t>: </a:t>
            </a:r>
            <a:r>
              <a:rPr lang="en-US" dirty="0" err="1"/>
              <a:t>Viết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nguyên</a:t>
            </a:r>
            <a:r>
              <a:rPr lang="en-US" dirty="0"/>
              <a:t> </a:t>
            </a:r>
            <a:r>
              <a:rPr lang="en-US" dirty="0" err="1"/>
              <a:t>dưới</a:t>
            </a:r>
            <a:r>
              <a:rPr lang="en-US" dirty="0"/>
              <a:t>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rồi</a:t>
            </a:r>
            <a:r>
              <a:rPr lang="en-US" dirty="0"/>
              <a:t> so </a:t>
            </a:r>
            <a:r>
              <a:rPr lang="en-US" dirty="0" err="1"/>
              <a:t>sánh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DDE05CC-9D40-4F3E-AEAB-BB669A1C1746}"/>
              </a:ext>
            </a:extLst>
          </p:cNvPr>
          <p:cNvSpPr/>
          <p:nvPr/>
        </p:nvSpPr>
        <p:spPr>
          <a:xfrm>
            <a:off x="548640" y="2827020"/>
            <a:ext cx="1546860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a)          </a:t>
            </a:r>
            <a:r>
              <a:rPr lang="en-US" dirty="0" err="1"/>
              <a:t>và</a:t>
            </a:r>
            <a:r>
              <a:rPr lang="en-US" dirty="0"/>
              <a:t> 2 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BBE31BC-E232-4F30-AAF8-A4269D5A71DB}"/>
              </a:ext>
            </a:extLst>
          </p:cNvPr>
          <p:cNvSpPr/>
          <p:nvPr/>
        </p:nvSpPr>
        <p:spPr>
          <a:xfrm>
            <a:off x="3878580" y="3830637"/>
            <a:ext cx="2910840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/>
              <a:t>Vì</a:t>
            </a:r>
            <a:r>
              <a:rPr lang="en-US" dirty="0"/>
              <a:t>                </a:t>
            </a:r>
            <a:r>
              <a:rPr lang="en-US" dirty="0" err="1"/>
              <a:t>và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nên</a:t>
            </a:r>
            <a:r>
              <a:rPr lang="en-US" dirty="0"/>
              <a:t>  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5D6976C-1BCE-4808-82A9-BB0F89DADE44}"/>
              </a:ext>
            </a:extLst>
          </p:cNvPr>
          <p:cNvSpPr/>
          <p:nvPr/>
        </p:nvSpPr>
        <p:spPr>
          <a:xfrm>
            <a:off x="91440" y="1638300"/>
            <a:ext cx="461772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3. ÁP DỤNG QUY TẮC SO SÁNH PHÂN SỐ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4ED99FE-3F10-485F-9630-BEBBD6709D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8592360"/>
              </p:ext>
            </p:extLst>
          </p:nvPr>
        </p:nvGraphicFramePr>
        <p:xfrm>
          <a:off x="1076960" y="2750820"/>
          <a:ext cx="325202" cy="6300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Equation" r:id="rId4" imgW="203040" imgH="393480" progId="Equation.DSMT4">
                  <p:embed/>
                </p:oleObj>
              </mc:Choice>
              <mc:Fallback>
                <p:oleObj name="Equation" r:id="rId4" imgW="203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76960" y="2750820"/>
                        <a:ext cx="325202" cy="6300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>
            <a:extLst>
              <a:ext uri="{FF2B5EF4-FFF2-40B4-BE49-F238E27FC236}">
                <a16:creationId xmlns:a16="http://schemas.microsoft.com/office/drawing/2014/main" id="{11EF2F3F-F10B-4ABE-88EF-2790E4B24232}"/>
              </a:ext>
            </a:extLst>
          </p:cNvPr>
          <p:cNvSpPr/>
          <p:nvPr/>
        </p:nvSpPr>
        <p:spPr>
          <a:xfrm>
            <a:off x="3878580" y="2804160"/>
            <a:ext cx="1546860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b)   -3  </a:t>
            </a:r>
            <a:r>
              <a:rPr lang="en-US" dirty="0" err="1"/>
              <a:t>và</a:t>
            </a:r>
            <a:endParaRPr lang="en-US" dirty="0"/>
          </a:p>
        </p:txBody>
      </p:sp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F1163555-FEEC-4505-869D-124D372C28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0721839"/>
              </p:ext>
            </p:extLst>
          </p:nvPr>
        </p:nvGraphicFramePr>
        <p:xfrm>
          <a:off x="5173345" y="2713673"/>
          <a:ext cx="366713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Equation" r:id="rId6" imgW="228600" imgH="393480" progId="Equation.DSMT4">
                  <p:embed/>
                </p:oleObj>
              </mc:Choice>
              <mc:Fallback>
                <p:oleObj name="Equation" r:id="rId6" imgW="228600" imgH="3934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64ED99FE-3F10-485F-9630-BEBBD6709DF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173345" y="2713673"/>
                        <a:ext cx="366713" cy="630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20">
            <a:extLst>
              <a:ext uri="{FF2B5EF4-FFF2-40B4-BE49-F238E27FC236}">
                <a16:creationId xmlns:a16="http://schemas.microsoft.com/office/drawing/2014/main" id="{BDFEF4B2-2935-4F18-961A-0BFF777F14F9}"/>
              </a:ext>
            </a:extLst>
          </p:cNvPr>
          <p:cNvSpPr/>
          <p:nvPr/>
        </p:nvSpPr>
        <p:spPr>
          <a:xfrm>
            <a:off x="464820" y="3886200"/>
            <a:ext cx="2910840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/>
              <a:t>Vì</a:t>
            </a:r>
            <a:r>
              <a:rPr lang="en-US" dirty="0"/>
              <a:t>             </a:t>
            </a:r>
            <a:r>
              <a:rPr lang="en-US" dirty="0" err="1"/>
              <a:t>và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nên</a:t>
            </a:r>
            <a:r>
              <a:rPr lang="en-US" dirty="0"/>
              <a:t>   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28DEF609-F832-4C28-8C50-4B7502AA827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5210555"/>
              </p:ext>
            </p:extLst>
          </p:nvPr>
        </p:nvGraphicFramePr>
        <p:xfrm>
          <a:off x="839869" y="3398520"/>
          <a:ext cx="722313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Equation" r:id="rId8" imgW="444240" imgH="393480" progId="Equation.DSMT4">
                  <p:embed/>
                </p:oleObj>
              </mc:Choice>
              <mc:Fallback>
                <p:oleObj name="Equation" r:id="rId8" imgW="4442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39869" y="3398520"/>
                        <a:ext cx="722313" cy="639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FF4079F1-6565-44E2-BA25-EC9FB88E8B4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38692"/>
              </p:ext>
            </p:extLst>
          </p:nvPr>
        </p:nvGraphicFramePr>
        <p:xfrm>
          <a:off x="1950761" y="3434374"/>
          <a:ext cx="769620" cy="5680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Equation" r:id="rId10" imgW="533160" imgH="393480" progId="Equation.DSMT4">
                  <p:embed/>
                </p:oleObj>
              </mc:Choice>
              <mc:Fallback>
                <p:oleObj name="Equation" r:id="rId10" imgW="5331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950761" y="3434374"/>
                        <a:ext cx="769620" cy="5680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D69E841D-8B76-42F7-BEC3-E14A0C767E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879450"/>
              </p:ext>
            </p:extLst>
          </p:nvPr>
        </p:nvGraphicFramePr>
        <p:xfrm>
          <a:off x="1058863" y="4201785"/>
          <a:ext cx="722313" cy="661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Equation" r:id="rId12" imgW="431640" imgH="393480" progId="Equation.DSMT4">
                  <p:embed/>
                </p:oleObj>
              </mc:Choice>
              <mc:Fallback>
                <p:oleObj name="Equation" r:id="rId12" imgW="431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058863" y="4201785"/>
                        <a:ext cx="722313" cy="6616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DD4A376B-2703-475C-8A49-FDF0206F124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0432347"/>
              </p:ext>
            </p:extLst>
          </p:nvPr>
        </p:nvGraphicFramePr>
        <p:xfrm>
          <a:off x="4293869" y="3334309"/>
          <a:ext cx="841375" cy="6210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Equation" r:id="rId14" imgW="533160" imgH="393480" progId="Equation.DSMT4">
                  <p:embed/>
                </p:oleObj>
              </mc:Choice>
              <mc:Fallback>
                <p:oleObj name="Equation" r:id="rId14" imgW="5331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293869" y="3334309"/>
                        <a:ext cx="841375" cy="6210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05A9C208-F2C7-4148-A066-289FD2399F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452745"/>
              </p:ext>
            </p:extLst>
          </p:nvPr>
        </p:nvGraphicFramePr>
        <p:xfrm>
          <a:off x="5578159" y="3334309"/>
          <a:ext cx="887095" cy="6111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Equation" r:id="rId16" imgW="571320" imgH="393480" progId="Equation.DSMT4">
                  <p:embed/>
                </p:oleObj>
              </mc:Choice>
              <mc:Fallback>
                <p:oleObj name="Equation" r:id="rId16" imgW="5713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5578159" y="3334309"/>
                        <a:ext cx="887095" cy="6111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>
            <a:extLst>
              <a:ext uri="{FF2B5EF4-FFF2-40B4-BE49-F238E27FC236}">
                <a16:creationId xmlns:a16="http://schemas.microsoft.com/office/drawing/2014/main" id="{AEE8DD3C-58BD-45F4-8D18-924BD14C39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5060867"/>
              </p:ext>
            </p:extLst>
          </p:nvPr>
        </p:nvGraphicFramePr>
        <p:xfrm>
          <a:off x="4572000" y="4199978"/>
          <a:ext cx="874395" cy="6303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Equation" r:id="rId18" imgW="545760" imgH="393480" progId="Equation.DSMT4">
                  <p:embed/>
                </p:oleObj>
              </mc:Choice>
              <mc:Fallback>
                <p:oleObj name="Equation" r:id="rId18" imgW="5457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4572000" y="4199978"/>
                        <a:ext cx="874395" cy="6303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9679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22" grpId="0"/>
      <p:bldP spid="17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BA69B2C-88C2-4D8D-AD22-DA280FAC2DA6}"/>
              </a:ext>
            </a:extLst>
          </p:cNvPr>
          <p:cNvSpPr/>
          <p:nvPr/>
        </p:nvSpPr>
        <p:spPr>
          <a:xfrm>
            <a:off x="1524000" y="76200"/>
            <a:ext cx="544068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 PHÂN SỐ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F945E4-81E2-4991-A750-4AB2ACB821C3}"/>
              </a:ext>
            </a:extLst>
          </p:cNvPr>
          <p:cNvSpPr/>
          <p:nvPr/>
        </p:nvSpPr>
        <p:spPr>
          <a:xfrm>
            <a:off x="91440" y="594360"/>
            <a:ext cx="461772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 SO SÁNH HAI PHÂN SỐ CÙNG MẪU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FE4A394-801C-439E-8544-4230B6EFCEEB}"/>
              </a:ext>
            </a:extLst>
          </p:cNvPr>
          <p:cNvSpPr/>
          <p:nvPr/>
        </p:nvSpPr>
        <p:spPr>
          <a:xfrm>
            <a:off x="83820" y="1112520"/>
            <a:ext cx="462534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SO SÁNH HAI PHÂN SỐ KHÁC MẪU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5D6976C-1BCE-4808-82A9-BB0F89DADE44}"/>
              </a:ext>
            </a:extLst>
          </p:cNvPr>
          <p:cNvSpPr/>
          <p:nvPr/>
        </p:nvSpPr>
        <p:spPr>
          <a:xfrm>
            <a:off x="91440" y="1638300"/>
            <a:ext cx="461772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3. ÁP DỤNG QUY TẮC SO SÁNH PHÂN SỐ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2DFFA10A-A374-46A5-869D-8DFDEAFBC7B5}"/>
              </a:ext>
            </a:extLst>
          </p:cNvPr>
          <p:cNvSpPr/>
          <p:nvPr/>
        </p:nvSpPr>
        <p:spPr>
          <a:xfrm>
            <a:off x="331470" y="2209800"/>
            <a:ext cx="7303770" cy="1043940"/>
          </a:xfrm>
          <a:prstGeom prst="round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200000"/>
              </a:lnSpc>
            </a:pPr>
            <a:r>
              <a:rPr lang="en-US" dirty="0" err="1">
                <a:solidFill>
                  <a:schemeClr val="tx1"/>
                </a:solidFill>
              </a:rPr>
              <a:t>Thực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hiện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quy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đồng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mẫu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                 </a:t>
            </a:r>
            <a:r>
              <a:rPr lang="en-US" dirty="0" err="1">
                <a:solidFill>
                  <a:schemeClr val="tx1"/>
                </a:solidFill>
              </a:rPr>
              <a:t>rồi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sắp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xếp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các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theo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thứ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tự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tăng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dần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465A6A63-2A9D-4EA1-9AF0-D89F7271B8C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7868108"/>
              </p:ext>
            </p:extLst>
          </p:nvPr>
        </p:nvGraphicFramePr>
        <p:xfrm>
          <a:off x="4114800" y="2209800"/>
          <a:ext cx="1267460" cy="6774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Equation" r:id="rId4" imgW="736560" imgH="393480" progId="Equation.DSMT4">
                  <p:embed/>
                </p:oleObj>
              </mc:Choice>
              <mc:Fallback>
                <p:oleObj name="Equation" r:id="rId4" imgW="7365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14800" y="2209800"/>
                        <a:ext cx="1267460" cy="6774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D00536C1-39DB-4C72-9CE9-3F650EC428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3625477"/>
              </p:ext>
            </p:extLst>
          </p:nvPr>
        </p:nvGraphicFramePr>
        <p:xfrm>
          <a:off x="4114800" y="2209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Equation" r:id="rId6" imgW="914400" imgH="198720" progId="Equation.DSMT4">
                  <p:embed/>
                </p:oleObj>
              </mc:Choice>
              <mc:Fallback>
                <p:oleObj name="Equation" r:id="rId6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114800" y="22098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8BFFE4E0-20B7-4AB6-BE6A-749775CDD1F7}"/>
              </a:ext>
            </a:extLst>
          </p:cNvPr>
          <p:cNvSpPr/>
          <p:nvPr/>
        </p:nvSpPr>
        <p:spPr>
          <a:xfrm>
            <a:off x="169333" y="3429000"/>
            <a:ext cx="3000587" cy="4114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Ta </a:t>
            </a:r>
            <a:r>
              <a:rPr lang="en-US" dirty="0" err="1"/>
              <a:t>có</a:t>
            </a:r>
            <a:r>
              <a:rPr lang="en-US" dirty="0"/>
              <a:t>: 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EC7F4732-3D7B-40B9-A71E-86D8AB0B4C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5178697"/>
              </p:ext>
            </p:extLst>
          </p:nvPr>
        </p:nvGraphicFramePr>
        <p:xfrm>
          <a:off x="1092199" y="3337670"/>
          <a:ext cx="1795661" cy="6472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Equation" r:id="rId8" imgW="1091880" imgH="393480" progId="Equation.DSMT4">
                  <p:embed/>
                </p:oleObj>
              </mc:Choice>
              <mc:Fallback>
                <p:oleObj name="Equation" r:id="rId8" imgW="10918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092199" y="3337670"/>
                        <a:ext cx="1795661" cy="6472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D518D963-FB2F-4182-A5FF-A5ACF2B005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90037"/>
              </p:ext>
            </p:extLst>
          </p:nvPr>
        </p:nvGraphicFramePr>
        <p:xfrm>
          <a:off x="5493385" y="3321685"/>
          <a:ext cx="2405063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Equation" r:id="rId10" imgW="1498320" imgH="393480" progId="Equation.DSMT4">
                  <p:embed/>
                </p:oleObj>
              </mc:Choice>
              <mc:Fallback>
                <p:oleObj name="Equation" r:id="rId10" imgW="14983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493385" y="3321685"/>
                        <a:ext cx="2405063" cy="631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0E28B314-AB3E-4505-B96D-3EA1C1F85F8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7471888"/>
              </p:ext>
            </p:extLst>
          </p:nvPr>
        </p:nvGraphicFramePr>
        <p:xfrm>
          <a:off x="3356021" y="3314914"/>
          <a:ext cx="1774779" cy="647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Equation" r:id="rId12" imgW="1079280" imgH="393480" progId="Equation.DSMT4">
                  <p:embed/>
                </p:oleObj>
              </mc:Choice>
              <mc:Fallback>
                <p:oleObj name="Equation" r:id="rId12" imgW="1079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356021" y="3314914"/>
                        <a:ext cx="1774779" cy="6472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03864A16-E30E-4434-B2F2-20E30B097508}"/>
              </a:ext>
            </a:extLst>
          </p:cNvPr>
          <p:cNvSpPr/>
          <p:nvPr/>
        </p:nvSpPr>
        <p:spPr>
          <a:xfrm>
            <a:off x="205740" y="4084320"/>
            <a:ext cx="7303770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/>
              <a:t>Vì</a:t>
            </a:r>
            <a:r>
              <a:rPr lang="en-US" dirty="0"/>
              <a:t>                                  </a:t>
            </a:r>
            <a:r>
              <a:rPr lang="en-US" dirty="0" err="1"/>
              <a:t>nên</a:t>
            </a:r>
            <a:r>
              <a:rPr lang="en-US" dirty="0"/>
              <a:t>  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D107B2D1-3D8E-4FAC-89EB-EF51C86514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7467381"/>
              </p:ext>
            </p:extLst>
          </p:nvPr>
        </p:nvGraphicFramePr>
        <p:xfrm>
          <a:off x="690880" y="4069080"/>
          <a:ext cx="1877059" cy="5753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Equation" r:id="rId14" imgW="1117440" imgH="393480" progId="Equation.DSMT4">
                  <p:embed/>
                </p:oleObj>
              </mc:Choice>
              <mc:Fallback>
                <p:oleObj name="Equation" r:id="rId14" imgW="11174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690880" y="4069080"/>
                        <a:ext cx="1877059" cy="5753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034E5D41-DCEB-4346-A13B-B88EA545B08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1745749"/>
              </p:ext>
            </p:extLst>
          </p:nvPr>
        </p:nvGraphicFramePr>
        <p:xfrm>
          <a:off x="3380740" y="4041076"/>
          <a:ext cx="1404620" cy="6220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Equation" r:id="rId16" imgW="888840" imgH="393480" progId="Equation.DSMT4">
                  <p:embed/>
                </p:oleObj>
              </mc:Choice>
              <mc:Fallback>
                <p:oleObj name="Equation" r:id="rId16" imgW="8888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3380740" y="4041076"/>
                        <a:ext cx="1404620" cy="6220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06801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1" grpId="0"/>
      <p:bldP spid="15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670</TotalTime>
  <Words>1245</Words>
  <Application>Microsoft Office PowerPoint</Application>
  <PresentationFormat>On-screen Show (16:9)</PresentationFormat>
  <Paragraphs>149</Paragraphs>
  <Slides>19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Times New Roman</vt:lpstr>
      <vt:lpstr>Trebuchet MS</vt:lpstr>
      <vt:lpstr>Wingdings 3</vt:lpstr>
      <vt:lpstr>Facet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NOTEBOOK LESSON</dc:title>
  <dc:creator>MSII</dc:creator>
  <cp:lastModifiedBy>ADMIN</cp:lastModifiedBy>
  <cp:revision>74</cp:revision>
  <dcterms:modified xsi:type="dcterms:W3CDTF">2022-03-15T12:19:38Z</dcterms:modified>
</cp:coreProperties>
</file>